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94" r:id="rId7"/>
    <p:sldId id="261" r:id="rId8"/>
    <p:sldId id="262" r:id="rId9"/>
    <p:sldId id="263" r:id="rId10"/>
    <p:sldId id="264" r:id="rId11"/>
    <p:sldId id="271" r:id="rId12"/>
    <p:sldId id="266" r:id="rId13"/>
    <p:sldId id="274" r:id="rId14"/>
    <p:sldId id="272" r:id="rId15"/>
    <p:sldId id="273" r:id="rId16"/>
    <p:sldId id="267" r:id="rId17"/>
    <p:sldId id="268" r:id="rId18"/>
    <p:sldId id="291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70" r:id="rId29"/>
    <p:sldId id="287" r:id="rId30"/>
    <p:sldId id="293" r:id="rId31"/>
    <p:sldId id="288" r:id="rId32"/>
    <p:sldId id="289" r:id="rId33"/>
    <p:sldId id="290" r:id="rId34"/>
    <p:sldId id="296" r:id="rId35"/>
    <p:sldId id="297" r:id="rId36"/>
    <p:sldId id="298" r:id="rId37"/>
    <p:sldId id="299" r:id="rId38"/>
    <p:sldId id="292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90"/>
    <a:srgbClr val="F7F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0556"/>
  </p:normalViewPr>
  <p:slideViewPr>
    <p:cSldViewPr snapToGrid="0" snapToObjects="1">
      <p:cViewPr varScale="1">
        <p:scale>
          <a:sx n="89" d="100"/>
          <a:sy n="89" d="100"/>
        </p:scale>
        <p:origin x="119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5D1AD-BA31-884F-9AFC-59FFF69C9BD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09A7-3D38-AE44-B792-39171D71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8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4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0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67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2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89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16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16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8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4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7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8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89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47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0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10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8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2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4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0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2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3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09A7-3D38-AE44-B792-39171D71DB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1/23/19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3/280.pdf" TargetMode="External"/><Relationship Id="rId2" Type="http://schemas.openxmlformats.org/officeDocument/2006/relationships/hyperlink" Target="https://www.slideshare.net/ShijieZhang2/path-o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erkle_tree" TargetMode="External"/><Relationship Id="rId5" Type="http://schemas.openxmlformats.org/officeDocument/2006/relationships/hyperlink" Target="https://www.cs.utah.edu/~lifeifei/papers/oramvldb16.pdf" TargetMode="External"/><Relationship Id="rId4" Type="http://schemas.openxmlformats.org/officeDocument/2006/relationships/hyperlink" Target="http://web.cs.ucla.edu/~rafail/PUBLIC/09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D315-7626-C94D-9A2E-72F0116B1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</a:t>
            </a:r>
            <a:r>
              <a:rPr lang="en-US" dirty="0" err="1"/>
              <a:t>Oram</a:t>
            </a:r>
            <a:br>
              <a:rPr lang="en-US" dirty="0"/>
            </a:br>
            <a:r>
              <a:rPr lang="en-US" sz="4000" dirty="0"/>
              <a:t>An </a:t>
            </a:r>
            <a:r>
              <a:rPr lang="en-US" sz="4000" dirty="0">
                <a:solidFill>
                  <a:schemeClr val="accent1"/>
                </a:solidFill>
              </a:rPr>
              <a:t>Extremely Simple </a:t>
            </a:r>
            <a:r>
              <a:rPr lang="en-US" sz="4000" dirty="0"/>
              <a:t>Oblivious RAM Protocol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04F29-6886-654D-AB84-9E9349292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5177790"/>
            <a:ext cx="7891272" cy="10698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Aaron Chu</a:t>
            </a:r>
          </a:p>
          <a:p>
            <a:r>
              <a:rPr lang="en-US" dirty="0"/>
              <a:t>Presentation for the course of Network Security</a:t>
            </a:r>
          </a:p>
          <a:p>
            <a:fld id="{CFFA4956-9822-8448-8D0A-C9A3A51CF5EF}" type="datetime2">
              <a:rPr lang="en-US" smtClean="0"/>
              <a:t>Wednesday, January 23, 2019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9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11F1-FF0D-854E-A645-06DE4F7E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Shuffling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0A799F-FD0A-F144-812E-3E5CB8EC77E1}"/>
              </a:ext>
            </a:extLst>
          </p:cNvPr>
          <p:cNvGrpSpPr/>
          <p:nvPr/>
        </p:nvGrpSpPr>
        <p:grpSpPr>
          <a:xfrm>
            <a:off x="2207302" y="1868020"/>
            <a:ext cx="7761158" cy="4287898"/>
            <a:chOff x="2282252" y="1717620"/>
            <a:chExt cx="7761158" cy="42878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25031D-F3F7-2543-9EA7-08FD23515038}"/>
                </a:ext>
              </a:extLst>
            </p:cNvPr>
            <p:cNvGrpSpPr/>
            <p:nvPr/>
          </p:nvGrpSpPr>
          <p:grpSpPr>
            <a:xfrm>
              <a:off x="2936869" y="1717620"/>
              <a:ext cx="6297379" cy="878361"/>
              <a:chOff x="609600" y="2765228"/>
              <a:chExt cx="5733288" cy="91767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D42B0BE-A424-5B43-81F3-948A3C99BB81}"/>
                  </a:ext>
                </a:extLst>
              </p:cNvPr>
              <p:cNvGrpSpPr/>
              <p:nvPr/>
            </p:nvGrpSpPr>
            <p:grpSpPr>
              <a:xfrm>
                <a:off x="609600" y="2765228"/>
                <a:ext cx="5733288" cy="533400"/>
                <a:chOff x="438912" y="1828800"/>
                <a:chExt cx="5733288" cy="53340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33FAF3F-53D3-E144-AC65-5BBEB937AF75}"/>
                    </a:ext>
                  </a:extLst>
                </p:cNvPr>
                <p:cNvSpPr/>
                <p:nvPr/>
              </p:nvSpPr>
              <p:spPr>
                <a:xfrm>
                  <a:off x="438912" y="1828800"/>
                  <a:ext cx="5733288" cy="533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521EDBA-14A0-EF4D-8FD4-F5FC93055751}"/>
                    </a:ext>
                  </a:extLst>
                </p:cNvPr>
                <p:cNvSpPr/>
                <p:nvPr/>
              </p:nvSpPr>
              <p:spPr>
                <a:xfrm>
                  <a:off x="513736" y="1866900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3DBBAA7-8C6C-6143-A4EA-BF50B6FADFD6}"/>
                    </a:ext>
                  </a:extLst>
                </p:cNvPr>
                <p:cNvSpPr/>
                <p:nvPr/>
              </p:nvSpPr>
              <p:spPr>
                <a:xfrm>
                  <a:off x="1027472" y="1866900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E151A47-E275-0945-9C5B-B1335973D1E4}"/>
                    </a:ext>
                  </a:extLst>
                </p:cNvPr>
                <p:cNvSpPr/>
                <p:nvPr/>
              </p:nvSpPr>
              <p:spPr>
                <a:xfrm>
                  <a:off x="1535112" y="1866900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BC574CF-BDFE-2249-BB54-7F640013C5FF}"/>
                    </a:ext>
                  </a:extLst>
                </p:cNvPr>
                <p:cNvSpPr/>
                <p:nvPr/>
              </p:nvSpPr>
              <p:spPr>
                <a:xfrm>
                  <a:off x="2048848" y="1866900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E7E5507-9BC8-A04D-9D73-C6409AB3B0D0}"/>
                    </a:ext>
                  </a:extLst>
                </p:cNvPr>
                <p:cNvSpPr/>
                <p:nvPr/>
              </p:nvSpPr>
              <p:spPr>
                <a:xfrm>
                  <a:off x="2571728" y="1866900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F1878B1-D9F9-BC45-B854-3BDDD72CE115}"/>
                    </a:ext>
                  </a:extLst>
                </p:cNvPr>
                <p:cNvSpPr/>
                <p:nvPr/>
              </p:nvSpPr>
              <p:spPr>
                <a:xfrm>
                  <a:off x="3085464" y="1866900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4681166-921E-FF42-A9B7-F3FDDDE55726}"/>
                    </a:ext>
                  </a:extLst>
                </p:cNvPr>
                <p:cNvSpPr/>
                <p:nvPr/>
              </p:nvSpPr>
              <p:spPr>
                <a:xfrm>
                  <a:off x="3601064" y="1866900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DB6899D-DD1F-6943-82DF-1595FC9CFA48}"/>
                    </a:ext>
                  </a:extLst>
                </p:cNvPr>
                <p:cNvSpPr/>
                <p:nvPr/>
              </p:nvSpPr>
              <p:spPr>
                <a:xfrm>
                  <a:off x="4114800" y="1866900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AF3701-AA51-8F44-A8D9-E4CB2E389F14}"/>
                  </a:ext>
                </a:extLst>
              </p:cNvPr>
              <p:cNvSpPr/>
              <p:nvPr/>
            </p:nvSpPr>
            <p:spPr>
              <a:xfrm>
                <a:off x="4803012" y="2803328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86D916-2698-A440-A31F-89C11DD9E6FD}"/>
                  </a:ext>
                </a:extLst>
              </p:cNvPr>
              <p:cNvSpPr/>
              <p:nvPr/>
            </p:nvSpPr>
            <p:spPr>
              <a:xfrm>
                <a:off x="5318612" y="2803328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9D3059D-3590-434D-9FA0-6570D373E427}"/>
                  </a:ext>
                </a:extLst>
              </p:cNvPr>
              <p:cNvSpPr/>
              <p:nvPr/>
            </p:nvSpPr>
            <p:spPr>
              <a:xfrm>
                <a:off x="5832348" y="2803328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C6D4FC-12A8-4749-A0DD-AFDB5AC87928}"/>
                  </a:ext>
                </a:extLst>
              </p:cNvPr>
              <p:cNvSpPr txBox="1"/>
              <p:nvPr/>
            </p:nvSpPr>
            <p:spPr>
              <a:xfrm>
                <a:off x="2163000" y="3344348"/>
                <a:ext cx="23524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Permuted memory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944CF9-B960-2C4B-8A46-D45FABC78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8854" y="2971219"/>
              <a:ext cx="7284556" cy="176274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583D09-287C-2B4B-900A-A4C382906B5E}"/>
                </a:ext>
              </a:extLst>
            </p:cNvPr>
            <p:cNvSpPr txBox="1"/>
            <p:nvPr/>
          </p:nvSpPr>
          <p:spPr>
            <a:xfrm>
              <a:off x="2282252" y="2607837"/>
              <a:ext cx="3024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Use a sorting network: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BDF3A0E-8093-DC44-9757-C1B62039CEFC}"/>
                    </a:ext>
                  </a:extLst>
                </p:cNvPr>
                <p:cNvSpPr txBox="1"/>
                <p:nvPr/>
              </p:nvSpPr>
              <p:spPr>
                <a:xfrm>
                  <a:off x="2282252" y="4770433"/>
                  <a:ext cx="621368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Oblivious shuffling: sort based on a PRF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BDF3A0E-8093-DC44-9757-C1B62039C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2252" y="4770433"/>
                  <a:ext cx="6213682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020" t="-6061" b="-21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2700723-E02A-2243-A42A-DC53CF379324}"/>
                    </a:ext>
                  </a:extLst>
                </p:cNvPr>
                <p:cNvSpPr txBox="1"/>
                <p:nvPr/>
              </p:nvSpPr>
              <p:spPr>
                <a:xfrm>
                  <a:off x="4468122" y="5197848"/>
                  <a:ext cx="166949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2700723-E02A-2243-A42A-DC53CF3793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122" y="5197848"/>
                  <a:ext cx="1669496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273" r="-4545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D956AC0-A0B7-9148-B98F-15631085914E}"/>
                    </a:ext>
                  </a:extLst>
                </p:cNvPr>
                <p:cNvSpPr txBox="1"/>
                <p:nvPr/>
              </p:nvSpPr>
              <p:spPr>
                <a:xfrm>
                  <a:off x="4462805" y="5697741"/>
                  <a:ext cx="168155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D956AC0-A0B7-9148-B98F-156310859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805" y="5697741"/>
                  <a:ext cx="168155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008" r="-3759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52011F-954E-5949-BBBF-DB5163FFAFD0}"/>
                    </a:ext>
                  </a:extLst>
                </p:cNvPr>
                <p:cNvSpPr txBox="1"/>
                <p:nvPr/>
              </p:nvSpPr>
              <p:spPr>
                <a:xfrm>
                  <a:off x="6679704" y="5453892"/>
                  <a:ext cx="32641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+mj-lt"/>
                    </a:rPr>
                    <a:t>Sorted based on: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52011F-954E-5949-BBBF-DB5163FFA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704" y="5453892"/>
                  <a:ext cx="3264192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550" t="-625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376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A69C-765E-484E-BC5D-5816ACB4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</a:t>
            </a:r>
            <a:r>
              <a:rPr lang="en-US" dirty="0" err="1"/>
              <a:t>oram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46C9-7F07-9248-ADB5-825A2735A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practical ORAM construction to date.</a:t>
            </a:r>
          </a:p>
          <a:p>
            <a:r>
              <a:rPr lang="en-US" dirty="0"/>
              <a:t>Highly efficiency and low overhead.</a:t>
            </a:r>
          </a:p>
          <a:p>
            <a:r>
              <a:rPr lang="en-US" dirty="0"/>
              <a:t>Simple algorithm (16 lines of code is enough).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Structure</a:t>
            </a:r>
          </a:p>
          <a:p>
            <a:r>
              <a:rPr lang="en-US" dirty="0"/>
              <a:t>Server side: Binary Tree (It doesn’t have to be a binary tree)</a:t>
            </a:r>
          </a:p>
          <a:p>
            <a:r>
              <a:rPr lang="en-US" dirty="0"/>
              <a:t>Client side: Position Map, Stash </a:t>
            </a:r>
          </a:p>
        </p:txBody>
      </p:sp>
    </p:spTree>
    <p:extLst>
      <p:ext uri="{BB962C8B-B14F-4D97-AF65-F5344CB8AC3E}">
        <p14:creationId xmlns:p14="http://schemas.microsoft.com/office/powerpoint/2010/main" val="47336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D42A-F141-5543-B7D7-00EA47CD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44792"/>
            <a:ext cx="10058400" cy="1609344"/>
          </a:xfrm>
        </p:spPr>
        <p:txBody>
          <a:bodyPr/>
          <a:lstStyle/>
          <a:p>
            <a:r>
              <a:rPr lang="en-US" dirty="0"/>
              <a:t>Path </a:t>
            </a:r>
            <a:r>
              <a:rPr lang="en-US" dirty="0" err="1"/>
              <a:t>oram</a:t>
            </a:r>
            <a:r>
              <a:rPr lang="en-US" dirty="0"/>
              <a:t> – Server end layout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C68EBAD-5F6C-D946-8ED2-E9882FEA01C5}"/>
              </a:ext>
            </a:extLst>
          </p:cNvPr>
          <p:cNvSpPr txBox="1"/>
          <p:nvPr/>
        </p:nvSpPr>
        <p:spPr>
          <a:xfrm>
            <a:off x="719529" y="5589449"/>
            <a:ext cx="928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blocks stored in nodes of the tree on server end.</a:t>
            </a:r>
          </a:p>
          <a:p>
            <a:r>
              <a:rPr lang="en-US" dirty="0"/>
              <a:t>It’s a complete binary tree. Blocks can just be arranged as an array.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194BE1-BDDF-B546-9039-DFDC317AFD3E}"/>
              </a:ext>
            </a:extLst>
          </p:cNvPr>
          <p:cNvGrpSpPr/>
          <p:nvPr/>
        </p:nvGrpSpPr>
        <p:grpSpPr>
          <a:xfrm>
            <a:off x="959286" y="1674643"/>
            <a:ext cx="9676412" cy="3828470"/>
            <a:chOff x="959286" y="2331880"/>
            <a:chExt cx="9676412" cy="382847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DCA7258-6C20-8F4A-9D21-DC357CAB42AE}"/>
                </a:ext>
              </a:extLst>
            </p:cNvPr>
            <p:cNvGrpSpPr/>
            <p:nvPr/>
          </p:nvGrpSpPr>
          <p:grpSpPr>
            <a:xfrm>
              <a:off x="2583076" y="2331880"/>
              <a:ext cx="6925436" cy="3710939"/>
              <a:chOff x="2508126" y="2571720"/>
              <a:chExt cx="6925436" cy="3710939"/>
            </a:xfrm>
          </p:grpSpPr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32B9658E-D800-7E4A-BF72-E23DD4E39D2A}"/>
                  </a:ext>
                </a:extLst>
              </p:cNvPr>
              <p:cNvSpPr/>
              <p:nvPr/>
            </p:nvSpPr>
            <p:spPr>
              <a:xfrm>
                <a:off x="2508126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DB1C43E4-A950-744D-A60A-B39399A90A4D}"/>
                  </a:ext>
                </a:extLst>
              </p:cNvPr>
              <p:cNvSpPr/>
              <p:nvPr/>
            </p:nvSpPr>
            <p:spPr>
              <a:xfrm>
                <a:off x="2508126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56AE0A63-C2DF-534B-9DDE-7E81A4B73C2D}"/>
                  </a:ext>
                </a:extLst>
              </p:cNvPr>
              <p:cNvSpPr/>
              <p:nvPr/>
            </p:nvSpPr>
            <p:spPr>
              <a:xfrm>
                <a:off x="3279269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F5F91C7E-7D3F-E948-92C1-FCCCEB656622}"/>
                  </a:ext>
                </a:extLst>
              </p:cNvPr>
              <p:cNvSpPr/>
              <p:nvPr/>
            </p:nvSpPr>
            <p:spPr>
              <a:xfrm>
                <a:off x="3279269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9B9A6FDE-2183-CE47-A9C7-BF568329A83E}"/>
                  </a:ext>
                </a:extLst>
              </p:cNvPr>
              <p:cNvSpPr/>
              <p:nvPr/>
            </p:nvSpPr>
            <p:spPr>
              <a:xfrm>
                <a:off x="4201290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D214C670-EEB4-C24F-B538-3D950163D906}"/>
                  </a:ext>
                </a:extLst>
              </p:cNvPr>
              <p:cNvSpPr/>
              <p:nvPr/>
            </p:nvSpPr>
            <p:spPr>
              <a:xfrm>
                <a:off x="4201290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13B705E0-6DF5-B54E-B2F6-7F3E661376B1}"/>
                  </a:ext>
                </a:extLst>
              </p:cNvPr>
              <p:cNvSpPr/>
              <p:nvPr/>
            </p:nvSpPr>
            <p:spPr>
              <a:xfrm>
                <a:off x="4973957" y="257629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4713E103-8611-124B-A588-E78224A2402D}"/>
                  </a:ext>
                </a:extLst>
              </p:cNvPr>
              <p:cNvSpPr/>
              <p:nvPr/>
            </p:nvSpPr>
            <p:spPr>
              <a:xfrm>
                <a:off x="4973957" y="257629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0">
                <a:extLst>
                  <a:ext uri="{FF2B5EF4-FFF2-40B4-BE49-F238E27FC236}">
                    <a16:creationId xmlns:a16="http://schemas.microsoft.com/office/drawing/2014/main" id="{84B3A4CA-B579-1943-B2C7-61169E6502AA}"/>
                  </a:ext>
                </a:extLst>
              </p:cNvPr>
              <p:cNvSpPr/>
              <p:nvPr/>
            </p:nvSpPr>
            <p:spPr>
              <a:xfrm>
                <a:off x="6246498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1">
                <a:extLst>
                  <a:ext uri="{FF2B5EF4-FFF2-40B4-BE49-F238E27FC236}">
                    <a16:creationId xmlns:a16="http://schemas.microsoft.com/office/drawing/2014/main" id="{065EF173-8E83-E842-BB54-AB4825013856}"/>
                  </a:ext>
                </a:extLst>
              </p:cNvPr>
              <p:cNvSpPr/>
              <p:nvPr/>
            </p:nvSpPr>
            <p:spPr>
              <a:xfrm>
                <a:off x="6246498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id="{48D5EFF9-CAFE-324C-8DB9-E0E020B56D4D}"/>
                  </a:ext>
                </a:extLst>
              </p:cNvPr>
              <p:cNvSpPr/>
              <p:nvPr/>
            </p:nvSpPr>
            <p:spPr>
              <a:xfrm>
                <a:off x="7016118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83C669B8-603E-4341-B0A4-7BB5C57C3B7D}"/>
                  </a:ext>
                </a:extLst>
              </p:cNvPr>
              <p:cNvSpPr/>
              <p:nvPr/>
            </p:nvSpPr>
            <p:spPr>
              <a:xfrm>
                <a:off x="7016118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4">
                <a:extLst>
                  <a:ext uri="{FF2B5EF4-FFF2-40B4-BE49-F238E27FC236}">
                    <a16:creationId xmlns:a16="http://schemas.microsoft.com/office/drawing/2014/main" id="{E17ECE32-5E61-4849-9461-3F7754B73E0C}"/>
                  </a:ext>
                </a:extLst>
              </p:cNvPr>
              <p:cNvSpPr/>
              <p:nvPr/>
            </p:nvSpPr>
            <p:spPr>
              <a:xfrm>
                <a:off x="8047866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5">
                <a:extLst>
                  <a:ext uri="{FF2B5EF4-FFF2-40B4-BE49-F238E27FC236}">
                    <a16:creationId xmlns:a16="http://schemas.microsoft.com/office/drawing/2014/main" id="{3D66F28F-7BE4-FF40-96CC-72C4DD7987EF}"/>
                  </a:ext>
                </a:extLst>
              </p:cNvPr>
              <p:cNvSpPr/>
              <p:nvPr/>
            </p:nvSpPr>
            <p:spPr>
              <a:xfrm>
                <a:off x="8047866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6">
                <a:extLst>
                  <a:ext uri="{FF2B5EF4-FFF2-40B4-BE49-F238E27FC236}">
                    <a16:creationId xmlns:a16="http://schemas.microsoft.com/office/drawing/2014/main" id="{8ED2228E-9A86-CA4D-BF3F-6DFF6708EE6C}"/>
                  </a:ext>
                </a:extLst>
              </p:cNvPr>
              <p:cNvSpPr/>
              <p:nvPr/>
            </p:nvSpPr>
            <p:spPr>
              <a:xfrm>
                <a:off x="8814437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7">
                <a:extLst>
                  <a:ext uri="{FF2B5EF4-FFF2-40B4-BE49-F238E27FC236}">
                    <a16:creationId xmlns:a16="http://schemas.microsoft.com/office/drawing/2014/main" id="{BB529BD0-359F-C146-AB9A-0AE4507A6CBB}"/>
                  </a:ext>
                </a:extLst>
              </p:cNvPr>
              <p:cNvSpPr/>
              <p:nvPr/>
            </p:nvSpPr>
            <p:spPr>
              <a:xfrm>
                <a:off x="8814437" y="257172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8">
                <a:extLst>
                  <a:ext uri="{FF2B5EF4-FFF2-40B4-BE49-F238E27FC236}">
                    <a16:creationId xmlns:a16="http://schemas.microsoft.com/office/drawing/2014/main" id="{09EFEF55-88F2-3143-A462-2905D8BF10B9}"/>
                  </a:ext>
                </a:extLst>
              </p:cNvPr>
              <p:cNvSpPr/>
              <p:nvPr/>
            </p:nvSpPr>
            <p:spPr>
              <a:xfrm>
                <a:off x="2870837" y="364918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9">
                <a:extLst>
                  <a:ext uri="{FF2B5EF4-FFF2-40B4-BE49-F238E27FC236}">
                    <a16:creationId xmlns:a16="http://schemas.microsoft.com/office/drawing/2014/main" id="{9B6205AB-98C8-5945-99BB-29431DFE987F}"/>
                  </a:ext>
                </a:extLst>
              </p:cNvPr>
              <p:cNvSpPr/>
              <p:nvPr/>
            </p:nvSpPr>
            <p:spPr>
              <a:xfrm>
                <a:off x="2870837" y="364918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0">
                <a:extLst>
                  <a:ext uri="{FF2B5EF4-FFF2-40B4-BE49-F238E27FC236}">
                    <a16:creationId xmlns:a16="http://schemas.microsoft.com/office/drawing/2014/main" id="{B28EE809-E189-2D41-A418-B34CA2036127}"/>
                  </a:ext>
                </a:extLst>
              </p:cNvPr>
              <p:cNvSpPr/>
              <p:nvPr/>
            </p:nvSpPr>
            <p:spPr>
              <a:xfrm>
                <a:off x="4591434" y="364918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1">
                <a:extLst>
                  <a:ext uri="{FF2B5EF4-FFF2-40B4-BE49-F238E27FC236}">
                    <a16:creationId xmlns:a16="http://schemas.microsoft.com/office/drawing/2014/main" id="{BBA945E9-1FE2-BD4C-9C70-8008CF5AB458}"/>
                  </a:ext>
                </a:extLst>
              </p:cNvPr>
              <p:cNvSpPr/>
              <p:nvPr/>
            </p:nvSpPr>
            <p:spPr>
              <a:xfrm>
                <a:off x="4591434" y="364918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2">
                <a:extLst>
                  <a:ext uri="{FF2B5EF4-FFF2-40B4-BE49-F238E27FC236}">
                    <a16:creationId xmlns:a16="http://schemas.microsoft.com/office/drawing/2014/main" id="{36C4EEE8-7AEC-114F-B8E4-B35089F242A3}"/>
                  </a:ext>
                </a:extLst>
              </p:cNvPr>
              <p:cNvSpPr/>
              <p:nvPr/>
            </p:nvSpPr>
            <p:spPr>
              <a:xfrm>
                <a:off x="6612257" y="364918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3">
                <a:extLst>
                  <a:ext uri="{FF2B5EF4-FFF2-40B4-BE49-F238E27FC236}">
                    <a16:creationId xmlns:a16="http://schemas.microsoft.com/office/drawing/2014/main" id="{5AED5FDE-A85C-4F42-9ABB-CBE2AA73FF20}"/>
                  </a:ext>
                </a:extLst>
              </p:cNvPr>
              <p:cNvSpPr/>
              <p:nvPr/>
            </p:nvSpPr>
            <p:spPr>
              <a:xfrm>
                <a:off x="6612257" y="364918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4">
                <a:extLst>
                  <a:ext uri="{FF2B5EF4-FFF2-40B4-BE49-F238E27FC236}">
                    <a16:creationId xmlns:a16="http://schemas.microsoft.com/office/drawing/2014/main" id="{2E66CDAB-3ED8-5641-986C-7AE9100D92DC}"/>
                  </a:ext>
                </a:extLst>
              </p:cNvPr>
              <p:cNvSpPr/>
              <p:nvPr/>
            </p:nvSpPr>
            <p:spPr>
              <a:xfrm>
                <a:off x="8438009" y="364918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5">
                <a:extLst>
                  <a:ext uri="{FF2B5EF4-FFF2-40B4-BE49-F238E27FC236}">
                    <a16:creationId xmlns:a16="http://schemas.microsoft.com/office/drawing/2014/main" id="{EFF5A970-1F58-2644-A195-21BA9FBCC025}"/>
                  </a:ext>
                </a:extLst>
              </p:cNvPr>
              <p:cNvSpPr/>
              <p:nvPr/>
            </p:nvSpPr>
            <p:spPr>
              <a:xfrm>
                <a:off x="8438009" y="364918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6">
                <a:extLst>
                  <a:ext uri="{FF2B5EF4-FFF2-40B4-BE49-F238E27FC236}">
                    <a16:creationId xmlns:a16="http://schemas.microsoft.com/office/drawing/2014/main" id="{446AB553-B3C2-814E-BCE3-1DE3F6207B77}"/>
                  </a:ext>
                </a:extLst>
              </p:cNvPr>
              <p:cNvSpPr/>
              <p:nvPr/>
            </p:nvSpPr>
            <p:spPr>
              <a:xfrm>
                <a:off x="3730373" y="473275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7">
                <a:extLst>
                  <a:ext uri="{FF2B5EF4-FFF2-40B4-BE49-F238E27FC236}">
                    <a16:creationId xmlns:a16="http://schemas.microsoft.com/office/drawing/2014/main" id="{B01D9EEC-856E-9749-8C3E-7BD0CE0A9402}"/>
                  </a:ext>
                </a:extLst>
              </p:cNvPr>
              <p:cNvSpPr/>
              <p:nvPr/>
            </p:nvSpPr>
            <p:spPr>
              <a:xfrm>
                <a:off x="3730373" y="473275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8">
                <a:extLst>
                  <a:ext uri="{FF2B5EF4-FFF2-40B4-BE49-F238E27FC236}">
                    <a16:creationId xmlns:a16="http://schemas.microsoft.com/office/drawing/2014/main" id="{4777FD2A-DF1F-374E-849F-1BC2CF1455F4}"/>
                  </a:ext>
                </a:extLst>
              </p:cNvPr>
              <p:cNvSpPr/>
              <p:nvPr/>
            </p:nvSpPr>
            <p:spPr>
              <a:xfrm>
                <a:off x="7662293" y="4729704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9">
                <a:extLst>
                  <a:ext uri="{FF2B5EF4-FFF2-40B4-BE49-F238E27FC236}">
                    <a16:creationId xmlns:a16="http://schemas.microsoft.com/office/drawing/2014/main" id="{AB4FF177-0D10-BA4F-A954-4BC34242DFFE}"/>
                  </a:ext>
                </a:extLst>
              </p:cNvPr>
              <p:cNvSpPr/>
              <p:nvPr/>
            </p:nvSpPr>
            <p:spPr>
              <a:xfrm>
                <a:off x="7662293" y="4729704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0">
                <a:extLst>
                  <a:ext uri="{FF2B5EF4-FFF2-40B4-BE49-F238E27FC236}">
                    <a16:creationId xmlns:a16="http://schemas.microsoft.com/office/drawing/2014/main" id="{AE60D01E-2F99-184C-8A55-A519FBCC011D}"/>
                  </a:ext>
                </a:extLst>
              </p:cNvPr>
              <p:cNvSpPr/>
              <p:nvPr/>
            </p:nvSpPr>
            <p:spPr>
              <a:xfrm>
                <a:off x="5633849" y="5810219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40"/>
                    </a:moveTo>
                    <a:lnTo>
                      <a:pt x="618743" y="472440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4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1">
                <a:extLst>
                  <a:ext uri="{FF2B5EF4-FFF2-40B4-BE49-F238E27FC236}">
                    <a16:creationId xmlns:a16="http://schemas.microsoft.com/office/drawing/2014/main" id="{DF00FC50-AB7F-F749-9F34-9787C8DD79F2}"/>
                  </a:ext>
                </a:extLst>
              </p:cNvPr>
              <p:cNvSpPr/>
              <p:nvPr/>
            </p:nvSpPr>
            <p:spPr>
              <a:xfrm>
                <a:off x="5633849" y="5810219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40"/>
                    </a:moveTo>
                    <a:lnTo>
                      <a:pt x="618743" y="472440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40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2">
                <a:extLst>
                  <a:ext uri="{FF2B5EF4-FFF2-40B4-BE49-F238E27FC236}">
                    <a16:creationId xmlns:a16="http://schemas.microsoft.com/office/drawing/2014/main" id="{3F712F0E-DD5C-0E4D-8053-B5A27CE300DE}"/>
                  </a:ext>
                </a:extLst>
              </p:cNvPr>
              <p:cNvSpPr/>
              <p:nvPr/>
            </p:nvSpPr>
            <p:spPr>
              <a:xfrm>
                <a:off x="4438907" y="5199984"/>
                <a:ext cx="1085850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624204">
                    <a:moveTo>
                      <a:pt x="87149" y="32904"/>
                    </a:moveTo>
                    <a:lnTo>
                      <a:pt x="55417" y="33374"/>
                    </a:lnTo>
                    <a:lnTo>
                      <a:pt x="71435" y="60737"/>
                    </a:lnTo>
                    <a:lnTo>
                      <a:pt x="1070102" y="623951"/>
                    </a:lnTo>
                    <a:lnTo>
                      <a:pt x="1085849" y="596138"/>
                    </a:lnTo>
                    <a:lnTo>
                      <a:pt x="87149" y="32904"/>
                    </a:lnTo>
                    <a:close/>
                  </a:path>
                  <a:path w="1085850" h="624204">
                    <a:moveTo>
                      <a:pt x="147446" y="0"/>
                    </a:moveTo>
                    <a:lnTo>
                      <a:pt x="0" y="2159"/>
                    </a:lnTo>
                    <a:lnTo>
                      <a:pt x="69976" y="121793"/>
                    </a:lnTo>
                    <a:lnTo>
                      <a:pt x="85943" y="129561"/>
                    </a:lnTo>
                    <a:lnTo>
                      <a:pt x="91947" y="127508"/>
                    </a:lnTo>
                    <a:lnTo>
                      <a:pt x="71435" y="60737"/>
                    </a:lnTo>
                    <a:lnTo>
                      <a:pt x="19812" y="31623"/>
                    </a:lnTo>
                    <a:lnTo>
                      <a:pt x="35559" y="3810"/>
                    </a:lnTo>
                    <a:lnTo>
                      <a:pt x="151395" y="3810"/>
                    </a:lnTo>
                    <a:lnTo>
                      <a:pt x="147446" y="0"/>
                    </a:lnTo>
                    <a:close/>
                  </a:path>
                  <a:path w="1085850" h="624204">
                    <a:moveTo>
                      <a:pt x="35559" y="3810"/>
                    </a:moveTo>
                    <a:lnTo>
                      <a:pt x="19812" y="31623"/>
                    </a:lnTo>
                    <a:lnTo>
                      <a:pt x="71435" y="60737"/>
                    </a:lnTo>
                    <a:lnTo>
                      <a:pt x="55655" y="33782"/>
                    </a:lnTo>
                    <a:lnTo>
                      <a:pt x="27939" y="33782"/>
                    </a:lnTo>
                    <a:lnTo>
                      <a:pt x="41528" y="9652"/>
                    </a:lnTo>
                    <a:lnTo>
                      <a:pt x="45918" y="9652"/>
                    </a:lnTo>
                    <a:lnTo>
                      <a:pt x="35559" y="3810"/>
                    </a:lnTo>
                    <a:close/>
                  </a:path>
                  <a:path w="1085850" h="624204">
                    <a:moveTo>
                      <a:pt x="41528" y="9652"/>
                    </a:moveTo>
                    <a:lnTo>
                      <a:pt x="27939" y="33782"/>
                    </a:lnTo>
                    <a:lnTo>
                      <a:pt x="55417" y="33374"/>
                    </a:lnTo>
                    <a:lnTo>
                      <a:pt x="41528" y="9652"/>
                    </a:lnTo>
                    <a:close/>
                  </a:path>
                  <a:path w="1085850" h="624204">
                    <a:moveTo>
                      <a:pt x="55417" y="33374"/>
                    </a:moveTo>
                    <a:lnTo>
                      <a:pt x="27939" y="33782"/>
                    </a:lnTo>
                    <a:lnTo>
                      <a:pt x="55655" y="33782"/>
                    </a:lnTo>
                    <a:lnTo>
                      <a:pt x="55417" y="33374"/>
                    </a:lnTo>
                    <a:close/>
                  </a:path>
                  <a:path w="1085850" h="624204">
                    <a:moveTo>
                      <a:pt x="45918" y="9652"/>
                    </a:moveTo>
                    <a:lnTo>
                      <a:pt x="41528" y="9652"/>
                    </a:lnTo>
                    <a:lnTo>
                      <a:pt x="55417" y="33374"/>
                    </a:lnTo>
                    <a:lnTo>
                      <a:pt x="87149" y="32904"/>
                    </a:lnTo>
                    <a:lnTo>
                      <a:pt x="45918" y="9652"/>
                    </a:lnTo>
                    <a:close/>
                  </a:path>
                  <a:path w="1085850" h="624204">
                    <a:moveTo>
                      <a:pt x="151395" y="3810"/>
                    </a:moveTo>
                    <a:lnTo>
                      <a:pt x="35559" y="3810"/>
                    </a:lnTo>
                    <a:lnTo>
                      <a:pt x="87149" y="32904"/>
                    </a:lnTo>
                    <a:lnTo>
                      <a:pt x="147955" y="32004"/>
                    </a:lnTo>
                    <a:lnTo>
                      <a:pt x="154939" y="24765"/>
                    </a:lnTo>
                    <a:lnTo>
                      <a:pt x="154685" y="6985"/>
                    </a:lnTo>
                    <a:lnTo>
                      <a:pt x="151395" y="381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3">
                <a:extLst>
                  <a:ext uri="{FF2B5EF4-FFF2-40B4-BE49-F238E27FC236}">
                    <a16:creationId xmlns:a16="http://schemas.microsoft.com/office/drawing/2014/main" id="{64AA16EC-6CE2-7840-8483-014D3984B0F3}"/>
                  </a:ext>
                </a:extLst>
              </p:cNvPr>
              <p:cNvSpPr/>
              <p:nvPr/>
            </p:nvSpPr>
            <p:spPr>
              <a:xfrm>
                <a:off x="3335657" y="4193256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7" y="474725"/>
                    </a:lnTo>
                    <a:lnTo>
                      <a:pt x="408050" y="454025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5" h="474979">
                    <a:moveTo>
                      <a:pt x="0" y="0"/>
                    </a:moveTo>
                    <a:lnTo>
                      <a:pt x="24511" y="136398"/>
                    </a:lnTo>
                    <a:lnTo>
                      <a:pt x="26034" y="145034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1" y="139319"/>
                    </a:lnTo>
                    <a:lnTo>
                      <a:pt x="56006" y="130683"/>
                    </a:lnTo>
                    <a:lnTo>
                      <a:pt x="46815" y="79623"/>
                    </a:lnTo>
                    <a:lnTo>
                      <a:pt x="8381" y="34544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5" h="474979">
                    <a:moveTo>
                      <a:pt x="32765" y="13715"/>
                    </a:moveTo>
                    <a:lnTo>
                      <a:pt x="8381" y="34544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3"/>
                    </a:lnTo>
                    <a:lnTo>
                      <a:pt x="36321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5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2" y="75946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7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09" y="45720"/>
                    </a:lnTo>
                    <a:lnTo>
                      <a:pt x="39242" y="13715"/>
                    </a:lnTo>
                    <a:close/>
                  </a:path>
                  <a:path w="408305" h="474979">
                    <a:moveTo>
                      <a:pt x="39260" y="21336"/>
                    </a:moveTo>
                    <a:lnTo>
                      <a:pt x="36321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5" h="474979">
                    <a:moveTo>
                      <a:pt x="36321" y="21336"/>
                    </a:moveTo>
                    <a:lnTo>
                      <a:pt x="15239" y="39243"/>
                    </a:lnTo>
                    <a:lnTo>
                      <a:pt x="41179" y="48318"/>
                    </a:lnTo>
                    <a:lnTo>
                      <a:pt x="36321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4">
                <a:extLst>
                  <a:ext uri="{FF2B5EF4-FFF2-40B4-BE49-F238E27FC236}">
                    <a16:creationId xmlns:a16="http://schemas.microsoft.com/office/drawing/2014/main" id="{459A1317-F63D-5C4A-B779-A3B751055556}"/>
                  </a:ext>
                </a:extLst>
              </p:cNvPr>
              <p:cNvSpPr/>
              <p:nvPr/>
            </p:nvSpPr>
            <p:spPr>
              <a:xfrm>
                <a:off x="4349117" y="4193256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4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8"/>
                    </a:lnTo>
                    <a:lnTo>
                      <a:pt x="24384" y="474725"/>
                    </a:lnTo>
                    <a:lnTo>
                      <a:pt x="364544" y="79240"/>
                    </a:lnTo>
                    <a:lnTo>
                      <a:pt x="370300" y="48075"/>
                    </a:lnTo>
                    <a:close/>
                  </a:path>
                  <a:path w="412114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7"/>
                    </a:lnTo>
                    <a:lnTo>
                      <a:pt x="364544" y="79240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7"/>
                    </a:lnTo>
                    <a:lnTo>
                      <a:pt x="367919" y="149098"/>
                    </a:lnTo>
                    <a:lnTo>
                      <a:pt x="376682" y="150622"/>
                    </a:lnTo>
                    <a:lnTo>
                      <a:pt x="384937" y="144907"/>
                    </a:lnTo>
                    <a:lnTo>
                      <a:pt x="386588" y="136271"/>
                    </a:lnTo>
                    <a:lnTo>
                      <a:pt x="409226" y="13588"/>
                    </a:lnTo>
                    <a:close/>
                  </a:path>
                  <a:path w="412114" h="474979">
                    <a:moveTo>
                      <a:pt x="387567" y="21082"/>
                    </a:moveTo>
                    <a:lnTo>
                      <a:pt x="375285" y="21082"/>
                    </a:lnTo>
                    <a:lnTo>
                      <a:pt x="396239" y="39115"/>
                    </a:lnTo>
                    <a:lnTo>
                      <a:pt x="370300" y="48075"/>
                    </a:lnTo>
                    <a:lnTo>
                      <a:pt x="364544" y="79240"/>
                    </a:lnTo>
                    <a:lnTo>
                      <a:pt x="403098" y="34417"/>
                    </a:lnTo>
                    <a:lnTo>
                      <a:pt x="387567" y="21082"/>
                    </a:lnTo>
                    <a:close/>
                  </a:path>
                  <a:path w="412114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6" y="53276"/>
                    </a:lnTo>
                    <a:lnTo>
                      <a:pt x="269954" y="59213"/>
                    </a:lnTo>
                    <a:lnTo>
                      <a:pt x="270764" y="65532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4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2"/>
                    </a:lnTo>
                    <a:lnTo>
                      <a:pt x="387567" y="21082"/>
                    </a:lnTo>
                    <a:lnTo>
                      <a:pt x="378841" y="13588"/>
                    </a:lnTo>
                    <a:close/>
                  </a:path>
                  <a:path w="412114" h="474979">
                    <a:moveTo>
                      <a:pt x="375285" y="21082"/>
                    </a:moveTo>
                    <a:lnTo>
                      <a:pt x="370300" y="48075"/>
                    </a:lnTo>
                    <a:lnTo>
                      <a:pt x="396239" y="39115"/>
                    </a:lnTo>
                    <a:lnTo>
                      <a:pt x="375285" y="21082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5">
                <a:extLst>
                  <a:ext uri="{FF2B5EF4-FFF2-40B4-BE49-F238E27FC236}">
                    <a16:creationId xmlns:a16="http://schemas.microsoft.com/office/drawing/2014/main" id="{D9EC9D2C-D0D6-7D40-875D-56A3E8BEA4D1}"/>
                  </a:ext>
                </a:extLst>
              </p:cNvPr>
              <p:cNvSpPr/>
              <p:nvPr/>
            </p:nvSpPr>
            <p:spPr>
              <a:xfrm>
                <a:off x="2849375" y="310804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09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4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6">
                <a:extLst>
                  <a:ext uri="{FF2B5EF4-FFF2-40B4-BE49-F238E27FC236}">
                    <a16:creationId xmlns:a16="http://schemas.microsoft.com/office/drawing/2014/main" id="{230E60CF-578E-2B42-98D8-FC096F5E7E43}"/>
                  </a:ext>
                </a:extLst>
              </p:cNvPr>
              <p:cNvSpPr/>
              <p:nvPr/>
            </p:nvSpPr>
            <p:spPr>
              <a:xfrm>
                <a:off x="3243837" y="310804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2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7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3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2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3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3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3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7">
                <a:extLst>
                  <a:ext uri="{FF2B5EF4-FFF2-40B4-BE49-F238E27FC236}">
                    <a16:creationId xmlns:a16="http://schemas.microsoft.com/office/drawing/2014/main" id="{410B915C-D0CE-9C44-BD2B-0843101C3099}"/>
                  </a:ext>
                </a:extLst>
              </p:cNvPr>
              <p:cNvSpPr/>
              <p:nvPr/>
            </p:nvSpPr>
            <p:spPr>
              <a:xfrm>
                <a:off x="4583687" y="310804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8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4" y="35560"/>
                    </a:lnTo>
                    <a:lnTo>
                      <a:pt x="33908" y="20320"/>
                    </a:lnTo>
                    <a:lnTo>
                      <a:pt x="38099" y="20320"/>
                    </a:lnTo>
                    <a:lnTo>
                      <a:pt x="4698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8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8" y="20320"/>
                    </a:moveTo>
                    <a:lnTo>
                      <a:pt x="5714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29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8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29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8">
                <a:extLst>
                  <a:ext uri="{FF2B5EF4-FFF2-40B4-BE49-F238E27FC236}">
                    <a16:creationId xmlns:a16="http://schemas.microsoft.com/office/drawing/2014/main" id="{916619CF-9149-6E4C-B340-B7051F05BDCD}"/>
                  </a:ext>
                </a:extLst>
              </p:cNvPr>
              <p:cNvSpPr/>
              <p:nvPr/>
            </p:nvSpPr>
            <p:spPr>
              <a:xfrm>
                <a:off x="4978149" y="310804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8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39">
                <a:extLst>
                  <a:ext uri="{FF2B5EF4-FFF2-40B4-BE49-F238E27FC236}">
                    <a16:creationId xmlns:a16="http://schemas.microsoft.com/office/drawing/2014/main" id="{097A012D-5DB8-C24E-A0DE-AFCF9D56D043}"/>
                  </a:ext>
                </a:extLst>
              </p:cNvPr>
              <p:cNvSpPr/>
              <p:nvPr/>
            </p:nvSpPr>
            <p:spPr>
              <a:xfrm>
                <a:off x="6592318" y="310804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6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5" y="154812"/>
                    </a:lnTo>
                    <a:lnTo>
                      <a:pt x="24637" y="155321"/>
                    </a:lnTo>
                    <a:lnTo>
                      <a:pt x="32004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0">
                <a:extLst>
                  <a:ext uri="{FF2B5EF4-FFF2-40B4-BE49-F238E27FC236}">
                    <a16:creationId xmlns:a16="http://schemas.microsoft.com/office/drawing/2014/main" id="{236905ED-F35A-0B45-AA1A-9D73962E89E2}"/>
                  </a:ext>
                </a:extLst>
              </p:cNvPr>
              <p:cNvSpPr/>
              <p:nvPr/>
            </p:nvSpPr>
            <p:spPr>
              <a:xfrm>
                <a:off x="6986780" y="310804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4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6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3" y="148336"/>
                    </a:lnTo>
                    <a:lnTo>
                      <a:pt x="247269" y="155321"/>
                    </a:lnTo>
                    <a:lnTo>
                      <a:pt x="264922" y="154812"/>
                    </a:lnTo>
                    <a:lnTo>
                      <a:pt x="271907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6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8" y="99060"/>
                    </a:lnTo>
                    <a:lnTo>
                      <a:pt x="210149" y="72216"/>
                    </a:lnTo>
                    <a:lnTo>
                      <a:pt x="238506" y="20320"/>
                    </a:lnTo>
                    <a:lnTo>
                      <a:pt x="268293" y="20320"/>
                    </a:lnTo>
                    <a:lnTo>
                      <a:pt x="267716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8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6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6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8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1">
                <a:extLst>
                  <a:ext uri="{FF2B5EF4-FFF2-40B4-BE49-F238E27FC236}">
                    <a16:creationId xmlns:a16="http://schemas.microsoft.com/office/drawing/2014/main" id="{088FCF91-9731-8B46-A43B-9ABD4CF3D793}"/>
                  </a:ext>
                </a:extLst>
              </p:cNvPr>
              <p:cNvSpPr/>
              <p:nvPr/>
            </p:nvSpPr>
            <p:spPr>
              <a:xfrm>
                <a:off x="8408926" y="3117184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09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6" y="472059"/>
                    </a:lnTo>
                    <a:lnTo>
                      <a:pt x="270510" y="456819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09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5" y="154813"/>
                    </a:lnTo>
                    <a:lnTo>
                      <a:pt x="24638" y="155321"/>
                    </a:lnTo>
                    <a:lnTo>
                      <a:pt x="32004" y="148463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09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4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80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3" y="72009"/>
                    </a:lnTo>
                    <a:lnTo>
                      <a:pt x="38099" y="20320"/>
                    </a:lnTo>
                    <a:close/>
                  </a:path>
                  <a:path w="270509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6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09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09" h="472439">
                    <a:moveTo>
                      <a:pt x="35814" y="28448"/>
                    </a:moveTo>
                    <a:lnTo>
                      <a:pt x="11430" y="41656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2">
                <a:extLst>
                  <a:ext uri="{FF2B5EF4-FFF2-40B4-BE49-F238E27FC236}">
                    <a16:creationId xmlns:a16="http://schemas.microsoft.com/office/drawing/2014/main" id="{2BF38A68-A3BD-B64A-9741-9B56077F98E3}"/>
                  </a:ext>
                </a:extLst>
              </p:cNvPr>
              <p:cNvSpPr/>
              <p:nvPr/>
            </p:nvSpPr>
            <p:spPr>
              <a:xfrm>
                <a:off x="8803388" y="3117184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5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9"/>
                    </a:lnTo>
                    <a:lnTo>
                      <a:pt x="28194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5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2" y="154813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5" h="472439">
                    <a:moveTo>
                      <a:pt x="267716" y="0"/>
                    </a:moveTo>
                    <a:lnTo>
                      <a:pt x="149098" y="71628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6" y="0"/>
                    </a:lnTo>
                    <a:close/>
                  </a:path>
                  <a:path w="272415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6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5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5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6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3">
                <a:extLst>
                  <a:ext uri="{FF2B5EF4-FFF2-40B4-BE49-F238E27FC236}">
                    <a16:creationId xmlns:a16="http://schemas.microsoft.com/office/drawing/2014/main" id="{1AFC8C13-8F33-B340-890E-515F0C9607EE}"/>
                  </a:ext>
                </a:extLst>
              </p:cNvPr>
              <p:cNvSpPr/>
              <p:nvPr/>
            </p:nvSpPr>
            <p:spPr>
              <a:xfrm>
                <a:off x="6355082" y="5193507"/>
                <a:ext cx="1204595" cy="631190"/>
              </a:xfrm>
              <a:custGeom>
                <a:avLst/>
                <a:gdLst/>
                <a:ahLst/>
                <a:cxnLst/>
                <a:rect l="l" t="t" r="r" b="b"/>
                <a:pathLst>
                  <a:path w="1204595" h="631189">
                    <a:moveTo>
                      <a:pt x="1115797" y="35543"/>
                    </a:moveTo>
                    <a:lnTo>
                      <a:pt x="0" y="602234"/>
                    </a:lnTo>
                    <a:lnTo>
                      <a:pt x="14478" y="630809"/>
                    </a:lnTo>
                    <a:lnTo>
                      <a:pt x="1130322" y="64034"/>
                    </a:lnTo>
                    <a:lnTo>
                      <a:pt x="1147538" y="37394"/>
                    </a:lnTo>
                    <a:lnTo>
                      <a:pt x="1115797" y="35543"/>
                    </a:lnTo>
                    <a:close/>
                  </a:path>
                  <a:path w="1204595" h="631189">
                    <a:moveTo>
                      <a:pt x="1204005" y="8763"/>
                    </a:moveTo>
                    <a:lnTo>
                      <a:pt x="1168527" y="8763"/>
                    </a:lnTo>
                    <a:lnTo>
                      <a:pt x="1183132" y="37211"/>
                    </a:lnTo>
                    <a:lnTo>
                      <a:pt x="1130322" y="64034"/>
                    </a:lnTo>
                    <a:lnTo>
                      <a:pt x="1102106" y="107696"/>
                    </a:lnTo>
                    <a:lnTo>
                      <a:pt x="1099770" y="113649"/>
                    </a:lnTo>
                    <a:lnTo>
                      <a:pt x="1099899" y="119792"/>
                    </a:lnTo>
                    <a:lnTo>
                      <a:pt x="1102338" y="125412"/>
                    </a:lnTo>
                    <a:lnTo>
                      <a:pt x="1106932" y="129794"/>
                    </a:lnTo>
                    <a:lnTo>
                      <a:pt x="1112813" y="132131"/>
                    </a:lnTo>
                    <a:lnTo>
                      <a:pt x="1118933" y="132016"/>
                    </a:lnTo>
                    <a:lnTo>
                      <a:pt x="1124577" y="129615"/>
                    </a:lnTo>
                    <a:lnTo>
                      <a:pt x="1129030" y="125095"/>
                    </a:lnTo>
                    <a:lnTo>
                      <a:pt x="1204005" y="8763"/>
                    </a:lnTo>
                    <a:close/>
                  </a:path>
                  <a:path w="1204595" h="631189">
                    <a:moveTo>
                      <a:pt x="1147538" y="37394"/>
                    </a:moveTo>
                    <a:lnTo>
                      <a:pt x="1130322" y="64034"/>
                    </a:lnTo>
                    <a:lnTo>
                      <a:pt x="1179631" y="38989"/>
                    </a:lnTo>
                    <a:lnTo>
                      <a:pt x="1174877" y="38989"/>
                    </a:lnTo>
                    <a:lnTo>
                      <a:pt x="1147538" y="37394"/>
                    </a:lnTo>
                    <a:close/>
                  </a:path>
                  <a:path w="1204595" h="631189">
                    <a:moveTo>
                      <a:pt x="1162431" y="14351"/>
                    </a:moveTo>
                    <a:lnTo>
                      <a:pt x="1147538" y="37394"/>
                    </a:lnTo>
                    <a:lnTo>
                      <a:pt x="1174877" y="38989"/>
                    </a:lnTo>
                    <a:lnTo>
                      <a:pt x="1162431" y="14351"/>
                    </a:lnTo>
                    <a:close/>
                  </a:path>
                  <a:path w="1204595" h="631189">
                    <a:moveTo>
                      <a:pt x="1171395" y="14351"/>
                    </a:moveTo>
                    <a:lnTo>
                      <a:pt x="1162431" y="14351"/>
                    </a:lnTo>
                    <a:lnTo>
                      <a:pt x="1174877" y="38989"/>
                    </a:lnTo>
                    <a:lnTo>
                      <a:pt x="1179631" y="38989"/>
                    </a:lnTo>
                    <a:lnTo>
                      <a:pt x="1183132" y="37211"/>
                    </a:lnTo>
                    <a:lnTo>
                      <a:pt x="1171395" y="14351"/>
                    </a:lnTo>
                    <a:close/>
                  </a:path>
                  <a:path w="1204595" h="631189">
                    <a:moveTo>
                      <a:pt x="1168527" y="8763"/>
                    </a:moveTo>
                    <a:lnTo>
                      <a:pt x="1115797" y="35543"/>
                    </a:lnTo>
                    <a:lnTo>
                      <a:pt x="1147538" y="37394"/>
                    </a:lnTo>
                    <a:lnTo>
                      <a:pt x="1162431" y="14351"/>
                    </a:lnTo>
                    <a:lnTo>
                      <a:pt x="1171395" y="14351"/>
                    </a:lnTo>
                    <a:lnTo>
                      <a:pt x="1168527" y="8763"/>
                    </a:lnTo>
                    <a:close/>
                  </a:path>
                  <a:path w="1204595" h="631189">
                    <a:moveTo>
                      <a:pt x="1057021" y="0"/>
                    </a:moveTo>
                    <a:lnTo>
                      <a:pt x="1049401" y="6731"/>
                    </a:lnTo>
                    <a:lnTo>
                      <a:pt x="1048385" y="24384"/>
                    </a:lnTo>
                    <a:lnTo>
                      <a:pt x="1055116" y="32004"/>
                    </a:lnTo>
                    <a:lnTo>
                      <a:pt x="1115797" y="35543"/>
                    </a:lnTo>
                    <a:lnTo>
                      <a:pt x="1168527" y="8763"/>
                    </a:lnTo>
                    <a:lnTo>
                      <a:pt x="1204005" y="8763"/>
                    </a:lnTo>
                    <a:lnTo>
                      <a:pt x="1204087" y="8636"/>
                    </a:lnTo>
                    <a:lnTo>
                      <a:pt x="1057021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4">
                <a:extLst>
                  <a:ext uri="{FF2B5EF4-FFF2-40B4-BE49-F238E27FC236}">
                    <a16:creationId xmlns:a16="http://schemas.microsoft.com/office/drawing/2014/main" id="{83DCBCE5-2139-B84D-B487-AD814EBAAE8D}"/>
                  </a:ext>
                </a:extLst>
              </p:cNvPr>
              <p:cNvSpPr/>
              <p:nvPr/>
            </p:nvSpPr>
            <p:spPr>
              <a:xfrm>
                <a:off x="7250813" y="4184112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4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6" y="474725"/>
                    </a:lnTo>
                    <a:lnTo>
                      <a:pt x="408050" y="454024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4" h="474979">
                    <a:moveTo>
                      <a:pt x="0" y="0"/>
                    </a:moveTo>
                    <a:lnTo>
                      <a:pt x="24511" y="136397"/>
                    </a:lnTo>
                    <a:lnTo>
                      <a:pt x="26035" y="145033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0" y="139318"/>
                    </a:lnTo>
                    <a:lnTo>
                      <a:pt x="56006" y="130682"/>
                    </a:lnTo>
                    <a:lnTo>
                      <a:pt x="46815" y="79623"/>
                    </a:lnTo>
                    <a:lnTo>
                      <a:pt x="8381" y="34543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4" h="474979">
                    <a:moveTo>
                      <a:pt x="32765" y="13715"/>
                    </a:moveTo>
                    <a:lnTo>
                      <a:pt x="8381" y="34543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2"/>
                    </a:lnTo>
                    <a:lnTo>
                      <a:pt x="36322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4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1" y="75945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6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10" y="45719"/>
                    </a:lnTo>
                    <a:lnTo>
                      <a:pt x="39242" y="13715"/>
                    </a:lnTo>
                    <a:close/>
                  </a:path>
                  <a:path w="408304" h="474979">
                    <a:moveTo>
                      <a:pt x="39260" y="21336"/>
                    </a:moveTo>
                    <a:lnTo>
                      <a:pt x="36322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4" h="474979">
                    <a:moveTo>
                      <a:pt x="36322" y="21336"/>
                    </a:moveTo>
                    <a:lnTo>
                      <a:pt x="15239" y="39242"/>
                    </a:lnTo>
                    <a:lnTo>
                      <a:pt x="41179" y="48318"/>
                    </a:lnTo>
                    <a:lnTo>
                      <a:pt x="36322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5">
                <a:extLst>
                  <a:ext uri="{FF2B5EF4-FFF2-40B4-BE49-F238E27FC236}">
                    <a16:creationId xmlns:a16="http://schemas.microsoft.com/office/drawing/2014/main" id="{4B77EAF8-323A-2B45-A299-BDC4763A32A9}"/>
                  </a:ext>
                </a:extLst>
              </p:cNvPr>
              <p:cNvSpPr/>
              <p:nvPr/>
            </p:nvSpPr>
            <p:spPr>
              <a:xfrm>
                <a:off x="8264273" y="4184112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5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7"/>
                    </a:lnTo>
                    <a:lnTo>
                      <a:pt x="24257" y="474725"/>
                    </a:lnTo>
                    <a:lnTo>
                      <a:pt x="364548" y="79221"/>
                    </a:lnTo>
                    <a:lnTo>
                      <a:pt x="370300" y="48075"/>
                    </a:lnTo>
                    <a:close/>
                  </a:path>
                  <a:path w="412115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6"/>
                    </a:lnTo>
                    <a:lnTo>
                      <a:pt x="364548" y="79221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6"/>
                    </a:lnTo>
                    <a:lnTo>
                      <a:pt x="367919" y="149097"/>
                    </a:lnTo>
                    <a:lnTo>
                      <a:pt x="376682" y="150621"/>
                    </a:lnTo>
                    <a:lnTo>
                      <a:pt x="384937" y="144906"/>
                    </a:lnTo>
                    <a:lnTo>
                      <a:pt x="386588" y="136270"/>
                    </a:lnTo>
                    <a:lnTo>
                      <a:pt x="409226" y="13588"/>
                    </a:lnTo>
                    <a:close/>
                  </a:path>
                  <a:path w="412115" h="474979">
                    <a:moveTo>
                      <a:pt x="387567" y="21081"/>
                    </a:moveTo>
                    <a:lnTo>
                      <a:pt x="375285" y="21081"/>
                    </a:lnTo>
                    <a:lnTo>
                      <a:pt x="396240" y="39115"/>
                    </a:lnTo>
                    <a:lnTo>
                      <a:pt x="370300" y="48075"/>
                    </a:lnTo>
                    <a:lnTo>
                      <a:pt x="364548" y="79221"/>
                    </a:lnTo>
                    <a:lnTo>
                      <a:pt x="403098" y="34416"/>
                    </a:lnTo>
                    <a:lnTo>
                      <a:pt x="387567" y="21081"/>
                    </a:lnTo>
                    <a:close/>
                  </a:path>
                  <a:path w="412115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5" y="53276"/>
                    </a:lnTo>
                    <a:lnTo>
                      <a:pt x="269954" y="59213"/>
                    </a:lnTo>
                    <a:lnTo>
                      <a:pt x="270764" y="65531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5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1"/>
                    </a:lnTo>
                    <a:lnTo>
                      <a:pt x="387567" y="21081"/>
                    </a:lnTo>
                    <a:lnTo>
                      <a:pt x="378841" y="13588"/>
                    </a:lnTo>
                    <a:close/>
                  </a:path>
                  <a:path w="412115" h="474979">
                    <a:moveTo>
                      <a:pt x="375285" y="21081"/>
                    </a:moveTo>
                    <a:lnTo>
                      <a:pt x="370300" y="48075"/>
                    </a:lnTo>
                    <a:lnTo>
                      <a:pt x="396240" y="39115"/>
                    </a:lnTo>
                    <a:lnTo>
                      <a:pt x="375285" y="2108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6">
                <a:extLst>
                  <a:ext uri="{FF2B5EF4-FFF2-40B4-BE49-F238E27FC236}">
                    <a16:creationId xmlns:a16="http://schemas.microsoft.com/office/drawing/2014/main" id="{3AC95174-F47E-914A-8140-677D337DDD3A}"/>
                  </a:ext>
                </a:extLst>
              </p:cNvPr>
              <p:cNvSpPr/>
              <p:nvPr/>
            </p:nvSpPr>
            <p:spPr>
              <a:xfrm>
                <a:off x="5710811" y="5917662"/>
                <a:ext cx="227076" cy="22402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7">
                <a:extLst>
                  <a:ext uri="{FF2B5EF4-FFF2-40B4-BE49-F238E27FC236}">
                    <a16:creationId xmlns:a16="http://schemas.microsoft.com/office/drawing/2014/main" id="{AB8AFD82-320C-164B-AFBC-8A04077D96C0}"/>
                  </a:ext>
                </a:extLst>
              </p:cNvPr>
              <p:cNvSpPr/>
              <p:nvPr/>
            </p:nvSpPr>
            <p:spPr>
              <a:xfrm>
                <a:off x="5977511" y="5920709"/>
                <a:ext cx="225552" cy="22555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8">
                <a:extLst>
                  <a:ext uri="{FF2B5EF4-FFF2-40B4-BE49-F238E27FC236}">
                    <a16:creationId xmlns:a16="http://schemas.microsoft.com/office/drawing/2014/main" id="{1ABB8238-AA0B-BC41-B262-1F8DE00AC602}"/>
                  </a:ext>
                </a:extLst>
              </p:cNvPr>
              <p:cNvSpPr/>
              <p:nvPr/>
            </p:nvSpPr>
            <p:spPr>
              <a:xfrm>
                <a:off x="4046604" y="4840194"/>
                <a:ext cx="225551" cy="22555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9">
                <a:extLst>
                  <a:ext uri="{FF2B5EF4-FFF2-40B4-BE49-F238E27FC236}">
                    <a16:creationId xmlns:a16="http://schemas.microsoft.com/office/drawing/2014/main" id="{6023FF5C-0056-1E42-8644-C9FE64BFE299}"/>
                  </a:ext>
                </a:extLst>
              </p:cNvPr>
              <p:cNvSpPr/>
              <p:nvPr/>
            </p:nvSpPr>
            <p:spPr>
              <a:xfrm>
                <a:off x="4772028" y="3755105"/>
                <a:ext cx="225552" cy="22555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0">
                <a:extLst>
                  <a:ext uri="{FF2B5EF4-FFF2-40B4-BE49-F238E27FC236}">
                    <a16:creationId xmlns:a16="http://schemas.microsoft.com/office/drawing/2014/main" id="{AE39806D-D455-D140-8055-B21CF795BA08}"/>
                  </a:ext>
                </a:extLst>
              </p:cNvPr>
              <p:cNvSpPr/>
              <p:nvPr/>
            </p:nvSpPr>
            <p:spPr>
              <a:xfrm>
                <a:off x="2969136" y="3755105"/>
                <a:ext cx="225551" cy="22555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1">
                <a:extLst>
                  <a:ext uri="{FF2B5EF4-FFF2-40B4-BE49-F238E27FC236}">
                    <a16:creationId xmlns:a16="http://schemas.microsoft.com/office/drawing/2014/main" id="{6BCAEC66-6C53-2443-8C0B-A9184EDB84E6}"/>
                  </a:ext>
                </a:extLst>
              </p:cNvPr>
              <p:cNvSpPr/>
              <p:nvPr/>
            </p:nvSpPr>
            <p:spPr>
              <a:xfrm>
                <a:off x="3795144" y="4840194"/>
                <a:ext cx="225551" cy="22555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2">
                <a:extLst>
                  <a:ext uri="{FF2B5EF4-FFF2-40B4-BE49-F238E27FC236}">
                    <a16:creationId xmlns:a16="http://schemas.microsoft.com/office/drawing/2014/main" id="{6B70BEDD-C48A-2C49-A22B-ACF483AF0AFC}"/>
                  </a:ext>
                </a:extLst>
              </p:cNvPr>
              <p:cNvSpPr/>
              <p:nvPr/>
            </p:nvSpPr>
            <p:spPr>
              <a:xfrm>
                <a:off x="7711824" y="4736562"/>
                <a:ext cx="215265" cy="212090"/>
              </a:xfrm>
              <a:custGeom>
                <a:avLst/>
                <a:gdLst/>
                <a:ahLst/>
                <a:cxnLst/>
                <a:rect l="l" t="t" r="r" b="b"/>
                <a:pathLst>
                  <a:path w="215264" h="212089">
                    <a:moveTo>
                      <a:pt x="179577" y="0"/>
                    </a:moveTo>
                    <a:lnTo>
                      <a:pt x="35305" y="0"/>
                    </a:lnTo>
                    <a:lnTo>
                      <a:pt x="21538" y="2766"/>
                    </a:lnTo>
                    <a:lnTo>
                      <a:pt x="10318" y="10318"/>
                    </a:lnTo>
                    <a:lnTo>
                      <a:pt x="2766" y="21538"/>
                    </a:lnTo>
                    <a:lnTo>
                      <a:pt x="0" y="35306"/>
                    </a:lnTo>
                    <a:lnTo>
                      <a:pt x="0" y="176530"/>
                    </a:lnTo>
                    <a:lnTo>
                      <a:pt x="2766" y="190297"/>
                    </a:lnTo>
                    <a:lnTo>
                      <a:pt x="10318" y="201517"/>
                    </a:lnTo>
                    <a:lnTo>
                      <a:pt x="21538" y="209069"/>
                    </a:lnTo>
                    <a:lnTo>
                      <a:pt x="35305" y="211836"/>
                    </a:lnTo>
                    <a:lnTo>
                      <a:pt x="179577" y="211836"/>
                    </a:lnTo>
                    <a:lnTo>
                      <a:pt x="193345" y="209069"/>
                    </a:lnTo>
                    <a:lnTo>
                      <a:pt x="204565" y="201517"/>
                    </a:lnTo>
                    <a:lnTo>
                      <a:pt x="212117" y="190297"/>
                    </a:lnTo>
                    <a:lnTo>
                      <a:pt x="214883" y="176530"/>
                    </a:lnTo>
                    <a:lnTo>
                      <a:pt x="214883" y="35306"/>
                    </a:lnTo>
                    <a:lnTo>
                      <a:pt x="212117" y="21538"/>
                    </a:lnTo>
                    <a:lnTo>
                      <a:pt x="204565" y="10318"/>
                    </a:lnTo>
                    <a:lnTo>
                      <a:pt x="193345" y="2766"/>
                    </a:lnTo>
                    <a:lnTo>
                      <a:pt x="179577" y="0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3">
                <a:extLst>
                  <a:ext uri="{FF2B5EF4-FFF2-40B4-BE49-F238E27FC236}">
                    <a16:creationId xmlns:a16="http://schemas.microsoft.com/office/drawing/2014/main" id="{837BA3AE-413B-B34D-9D25-4A8FB4B326A2}"/>
                  </a:ext>
                </a:extLst>
              </p:cNvPr>
              <p:cNvSpPr/>
              <p:nvPr/>
            </p:nvSpPr>
            <p:spPr>
              <a:xfrm>
                <a:off x="7711824" y="4736562"/>
                <a:ext cx="215265" cy="212090"/>
              </a:xfrm>
              <a:custGeom>
                <a:avLst/>
                <a:gdLst/>
                <a:ahLst/>
                <a:cxnLst/>
                <a:rect l="l" t="t" r="r" b="b"/>
                <a:pathLst>
                  <a:path w="215264" h="212089">
                    <a:moveTo>
                      <a:pt x="0" y="35306"/>
                    </a:moveTo>
                    <a:lnTo>
                      <a:pt x="2766" y="21538"/>
                    </a:lnTo>
                    <a:lnTo>
                      <a:pt x="10318" y="10318"/>
                    </a:lnTo>
                    <a:lnTo>
                      <a:pt x="21538" y="2766"/>
                    </a:lnTo>
                    <a:lnTo>
                      <a:pt x="35305" y="0"/>
                    </a:lnTo>
                    <a:lnTo>
                      <a:pt x="179577" y="0"/>
                    </a:lnTo>
                    <a:lnTo>
                      <a:pt x="193345" y="2766"/>
                    </a:lnTo>
                    <a:lnTo>
                      <a:pt x="204565" y="10318"/>
                    </a:lnTo>
                    <a:lnTo>
                      <a:pt x="212117" y="21538"/>
                    </a:lnTo>
                    <a:lnTo>
                      <a:pt x="214883" y="35306"/>
                    </a:lnTo>
                    <a:lnTo>
                      <a:pt x="214883" y="176530"/>
                    </a:lnTo>
                    <a:lnTo>
                      <a:pt x="212117" y="190297"/>
                    </a:lnTo>
                    <a:lnTo>
                      <a:pt x="204565" y="201517"/>
                    </a:lnTo>
                    <a:lnTo>
                      <a:pt x="193345" y="209069"/>
                    </a:lnTo>
                    <a:lnTo>
                      <a:pt x="179577" y="211836"/>
                    </a:lnTo>
                    <a:lnTo>
                      <a:pt x="35305" y="211836"/>
                    </a:lnTo>
                    <a:lnTo>
                      <a:pt x="21538" y="209069"/>
                    </a:lnTo>
                    <a:lnTo>
                      <a:pt x="10318" y="201517"/>
                    </a:lnTo>
                    <a:lnTo>
                      <a:pt x="2766" y="190297"/>
                    </a:lnTo>
                    <a:lnTo>
                      <a:pt x="0" y="176530"/>
                    </a:lnTo>
                    <a:lnTo>
                      <a:pt x="0" y="35306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4">
                <a:extLst>
                  <a:ext uri="{FF2B5EF4-FFF2-40B4-BE49-F238E27FC236}">
                    <a16:creationId xmlns:a16="http://schemas.microsoft.com/office/drawing/2014/main" id="{F96C73EA-B9D5-604B-B5ED-81A3C2A33B4F}"/>
                  </a:ext>
                </a:extLst>
              </p:cNvPr>
              <p:cNvSpPr/>
              <p:nvPr/>
            </p:nvSpPr>
            <p:spPr>
              <a:xfrm>
                <a:off x="8009004" y="4739609"/>
                <a:ext cx="215265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213360">
                    <a:moveTo>
                      <a:pt x="179324" y="0"/>
                    </a:moveTo>
                    <a:lnTo>
                      <a:pt x="35559" y="0"/>
                    </a:lnTo>
                    <a:lnTo>
                      <a:pt x="21699" y="2788"/>
                    </a:lnTo>
                    <a:lnTo>
                      <a:pt x="10398" y="10398"/>
                    </a:lnTo>
                    <a:lnTo>
                      <a:pt x="2788" y="21699"/>
                    </a:lnTo>
                    <a:lnTo>
                      <a:pt x="0" y="35560"/>
                    </a:lnTo>
                    <a:lnTo>
                      <a:pt x="0" y="177800"/>
                    </a:lnTo>
                    <a:lnTo>
                      <a:pt x="2788" y="191660"/>
                    </a:lnTo>
                    <a:lnTo>
                      <a:pt x="10398" y="202961"/>
                    </a:lnTo>
                    <a:lnTo>
                      <a:pt x="21699" y="210571"/>
                    </a:lnTo>
                    <a:lnTo>
                      <a:pt x="35559" y="213360"/>
                    </a:lnTo>
                    <a:lnTo>
                      <a:pt x="179324" y="213360"/>
                    </a:lnTo>
                    <a:lnTo>
                      <a:pt x="193184" y="210571"/>
                    </a:lnTo>
                    <a:lnTo>
                      <a:pt x="204485" y="202961"/>
                    </a:lnTo>
                    <a:lnTo>
                      <a:pt x="212095" y="191660"/>
                    </a:lnTo>
                    <a:lnTo>
                      <a:pt x="214883" y="177800"/>
                    </a:lnTo>
                    <a:lnTo>
                      <a:pt x="214883" y="35560"/>
                    </a:lnTo>
                    <a:lnTo>
                      <a:pt x="212095" y="21699"/>
                    </a:lnTo>
                    <a:lnTo>
                      <a:pt x="204485" y="10398"/>
                    </a:lnTo>
                    <a:lnTo>
                      <a:pt x="193184" y="2788"/>
                    </a:lnTo>
                    <a:lnTo>
                      <a:pt x="179324" y="0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5">
                <a:extLst>
                  <a:ext uri="{FF2B5EF4-FFF2-40B4-BE49-F238E27FC236}">
                    <a16:creationId xmlns:a16="http://schemas.microsoft.com/office/drawing/2014/main" id="{FB32C26A-51B6-4548-B6B0-85E37BF5F889}"/>
                  </a:ext>
                </a:extLst>
              </p:cNvPr>
              <p:cNvSpPr/>
              <p:nvPr/>
            </p:nvSpPr>
            <p:spPr>
              <a:xfrm>
                <a:off x="8009004" y="4739609"/>
                <a:ext cx="215265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213360">
                    <a:moveTo>
                      <a:pt x="0" y="35560"/>
                    </a:moveTo>
                    <a:lnTo>
                      <a:pt x="2788" y="21699"/>
                    </a:lnTo>
                    <a:lnTo>
                      <a:pt x="10398" y="10398"/>
                    </a:lnTo>
                    <a:lnTo>
                      <a:pt x="21699" y="2788"/>
                    </a:lnTo>
                    <a:lnTo>
                      <a:pt x="35559" y="0"/>
                    </a:lnTo>
                    <a:lnTo>
                      <a:pt x="179324" y="0"/>
                    </a:lnTo>
                    <a:lnTo>
                      <a:pt x="193184" y="2788"/>
                    </a:lnTo>
                    <a:lnTo>
                      <a:pt x="204485" y="10398"/>
                    </a:lnTo>
                    <a:lnTo>
                      <a:pt x="212095" y="21699"/>
                    </a:lnTo>
                    <a:lnTo>
                      <a:pt x="214883" y="35560"/>
                    </a:lnTo>
                    <a:lnTo>
                      <a:pt x="214883" y="177800"/>
                    </a:lnTo>
                    <a:lnTo>
                      <a:pt x="212095" y="191660"/>
                    </a:lnTo>
                    <a:lnTo>
                      <a:pt x="204485" y="202961"/>
                    </a:lnTo>
                    <a:lnTo>
                      <a:pt x="193184" y="210571"/>
                    </a:lnTo>
                    <a:lnTo>
                      <a:pt x="179324" y="213360"/>
                    </a:lnTo>
                    <a:lnTo>
                      <a:pt x="35559" y="213360"/>
                    </a:lnTo>
                    <a:lnTo>
                      <a:pt x="21699" y="210571"/>
                    </a:lnTo>
                    <a:lnTo>
                      <a:pt x="10398" y="202961"/>
                    </a:lnTo>
                    <a:lnTo>
                      <a:pt x="2788" y="191660"/>
                    </a:lnTo>
                    <a:lnTo>
                      <a:pt x="0" y="177800"/>
                    </a:lnTo>
                    <a:lnTo>
                      <a:pt x="0" y="35560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6">
                <a:extLst>
                  <a:ext uri="{FF2B5EF4-FFF2-40B4-BE49-F238E27FC236}">
                    <a16:creationId xmlns:a16="http://schemas.microsoft.com/office/drawing/2014/main" id="{D17F2257-D39B-3844-9D72-DD0B982EB788}"/>
                  </a:ext>
                </a:extLst>
              </p:cNvPr>
              <p:cNvSpPr/>
              <p:nvPr/>
            </p:nvSpPr>
            <p:spPr>
              <a:xfrm>
                <a:off x="7873368" y="4972782"/>
                <a:ext cx="215265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213360">
                    <a:moveTo>
                      <a:pt x="179324" y="0"/>
                    </a:moveTo>
                    <a:lnTo>
                      <a:pt x="35560" y="0"/>
                    </a:lnTo>
                    <a:lnTo>
                      <a:pt x="21699" y="2788"/>
                    </a:lnTo>
                    <a:lnTo>
                      <a:pt x="10398" y="10398"/>
                    </a:lnTo>
                    <a:lnTo>
                      <a:pt x="2788" y="21699"/>
                    </a:lnTo>
                    <a:lnTo>
                      <a:pt x="0" y="35560"/>
                    </a:lnTo>
                    <a:lnTo>
                      <a:pt x="0" y="177800"/>
                    </a:lnTo>
                    <a:lnTo>
                      <a:pt x="2788" y="191660"/>
                    </a:lnTo>
                    <a:lnTo>
                      <a:pt x="10398" y="202961"/>
                    </a:lnTo>
                    <a:lnTo>
                      <a:pt x="21699" y="210571"/>
                    </a:lnTo>
                    <a:lnTo>
                      <a:pt x="35560" y="213360"/>
                    </a:lnTo>
                    <a:lnTo>
                      <a:pt x="179324" y="213360"/>
                    </a:lnTo>
                    <a:lnTo>
                      <a:pt x="193184" y="210571"/>
                    </a:lnTo>
                    <a:lnTo>
                      <a:pt x="204485" y="202961"/>
                    </a:lnTo>
                    <a:lnTo>
                      <a:pt x="212095" y="191660"/>
                    </a:lnTo>
                    <a:lnTo>
                      <a:pt x="214883" y="177800"/>
                    </a:lnTo>
                    <a:lnTo>
                      <a:pt x="214883" y="35560"/>
                    </a:lnTo>
                    <a:lnTo>
                      <a:pt x="212095" y="21699"/>
                    </a:lnTo>
                    <a:lnTo>
                      <a:pt x="204485" y="10398"/>
                    </a:lnTo>
                    <a:lnTo>
                      <a:pt x="193184" y="2788"/>
                    </a:lnTo>
                    <a:lnTo>
                      <a:pt x="179324" y="0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7">
                <a:extLst>
                  <a:ext uri="{FF2B5EF4-FFF2-40B4-BE49-F238E27FC236}">
                    <a16:creationId xmlns:a16="http://schemas.microsoft.com/office/drawing/2014/main" id="{0ADB0588-F75C-244E-A520-461945E9C80F}"/>
                  </a:ext>
                </a:extLst>
              </p:cNvPr>
              <p:cNvSpPr/>
              <p:nvPr/>
            </p:nvSpPr>
            <p:spPr>
              <a:xfrm>
                <a:off x="7873368" y="4972782"/>
                <a:ext cx="215265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213360">
                    <a:moveTo>
                      <a:pt x="0" y="35560"/>
                    </a:moveTo>
                    <a:lnTo>
                      <a:pt x="2788" y="21699"/>
                    </a:lnTo>
                    <a:lnTo>
                      <a:pt x="10398" y="10398"/>
                    </a:lnTo>
                    <a:lnTo>
                      <a:pt x="21699" y="2788"/>
                    </a:lnTo>
                    <a:lnTo>
                      <a:pt x="35560" y="0"/>
                    </a:lnTo>
                    <a:lnTo>
                      <a:pt x="179324" y="0"/>
                    </a:lnTo>
                    <a:lnTo>
                      <a:pt x="193184" y="2788"/>
                    </a:lnTo>
                    <a:lnTo>
                      <a:pt x="204485" y="10398"/>
                    </a:lnTo>
                    <a:lnTo>
                      <a:pt x="212095" y="21699"/>
                    </a:lnTo>
                    <a:lnTo>
                      <a:pt x="214883" y="35560"/>
                    </a:lnTo>
                    <a:lnTo>
                      <a:pt x="214883" y="177800"/>
                    </a:lnTo>
                    <a:lnTo>
                      <a:pt x="212095" y="191660"/>
                    </a:lnTo>
                    <a:lnTo>
                      <a:pt x="204485" y="202961"/>
                    </a:lnTo>
                    <a:lnTo>
                      <a:pt x="193184" y="210571"/>
                    </a:lnTo>
                    <a:lnTo>
                      <a:pt x="179324" y="213360"/>
                    </a:lnTo>
                    <a:lnTo>
                      <a:pt x="35560" y="213360"/>
                    </a:lnTo>
                    <a:lnTo>
                      <a:pt x="21699" y="210571"/>
                    </a:lnTo>
                    <a:lnTo>
                      <a:pt x="10398" y="202961"/>
                    </a:lnTo>
                    <a:lnTo>
                      <a:pt x="2788" y="191660"/>
                    </a:lnTo>
                    <a:lnTo>
                      <a:pt x="0" y="177800"/>
                    </a:lnTo>
                    <a:lnTo>
                      <a:pt x="0" y="35560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58">
                <a:extLst>
                  <a:ext uri="{FF2B5EF4-FFF2-40B4-BE49-F238E27FC236}">
                    <a16:creationId xmlns:a16="http://schemas.microsoft.com/office/drawing/2014/main" id="{DB8BA412-BADD-7647-9BA6-1A9A3B5E0677}"/>
                  </a:ext>
                </a:extLst>
              </p:cNvPr>
              <p:cNvSpPr/>
              <p:nvPr/>
            </p:nvSpPr>
            <p:spPr>
              <a:xfrm>
                <a:off x="2693292" y="2683733"/>
                <a:ext cx="227076" cy="22555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59">
                <a:extLst>
                  <a:ext uri="{FF2B5EF4-FFF2-40B4-BE49-F238E27FC236}">
                    <a16:creationId xmlns:a16="http://schemas.microsoft.com/office/drawing/2014/main" id="{CD0DC673-87DC-5543-91E2-75AC00F361EB}"/>
                  </a:ext>
                </a:extLst>
              </p:cNvPr>
              <p:cNvSpPr/>
              <p:nvPr/>
            </p:nvSpPr>
            <p:spPr>
              <a:xfrm>
                <a:off x="6507863" y="2683733"/>
                <a:ext cx="227075" cy="22555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0">
                <a:extLst>
                  <a:ext uri="{FF2B5EF4-FFF2-40B4-BE49-F238E27FC236}">
                    <a16:creationId xmlns:a16="http://schemas.microsoft.com/office/drawing/2014/main" id="{1F71ECCA-DE36-094D-A740-28A893ACC911}"/>
                  </a:ext>
                </a:extLst>
              </p:cNvPr>
              <p:cNvSpPr/>
              <p:nvPr/>
            </p:nvSpPr>
            <p:spPr>
              <a:xfrm>
                <a:off x="7044311" y="2679161"/>
                <a:ext cx="225552" cy="22555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1">
                <a:extLst>
                  <a:ext uri="{FF2B5EF4-FFF2-40B4-BE49-F238E27FC236}">
                    <a16:creationId xmlns:a16="http://schemas.microsoft.com/office/drawing/2014/main" id="{4AF76868-ADBE-A140-9A75-B3E3E56D3E80}"/>
                  </a:ext>
                </a:extLst>
              </p:cNvPr>
              <p:cNvSpPr/>
              <p:nvPr/>
            </p:nvSpPr>
            <p:spPr>
              <a:xfrm>
                <a:off x="7343016" y="2694402"/>
                <a:ext cx="225552" cy="22555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2">
                <a:extLst>
                  <a:ext uri="{FF2B5EF4-FFF2-40B4-BE49-F238E27FC236}">
                    <a16:creationId xmlns:a16="http://schemas.microsoft.com/office/drawing/2014/main" id="{EEE78AC4-2739-C74A-8244-0C0826BA013F}"/>
                  </a:ext>
                </a:extLst>
              </p:cNvPr>
              <p:cNvSpPr/>
              <p:nvPr/>
            </p:nvSpPr>
            <p:spPr>
              <a:xfrm>
                <a:off x="5020440" y="2670018"/>
                <a:ext cx="225551" cy="22555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3">
                <a:extLst>
                  <a:ext uri="{FF2B5EF4-FFF2-40B4-BE49-F238E27FC236}">
                    <a16:creationId xmlns:a16="http://schemas.microsoft.com/office/drawing/2014/main" id="{9C69F338-6C3F-0244-B21C-6F0729AEB4D9}"/>
                  </a:ext>
                </a:extLst>
              </p:cNvPr>
              <p:cNvSpPr/>
              <p:nvPr/>
            </p:nvSpPr>
            <p:spPr>
              <a:xfrm>
                <a:off x="5268851" y="2668493"/>
                <a:ext cx="227075" cy="22555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4">
                <a:extLst>
                  <a:ext uri="{FF2B5EF4-FFF2-40B4-BE49-F238E27FC236}">
                    <a16:creationId xmlns:a16="http://schemas.microsoft.com/office/drawing/2014/main" id="{80F08B6E-5658-D54A-A6AE-90F179C9FD98}"/>
                  </a:ext>
                </a:extLst>
              </p:cNvPr>
              <p:cNvSpPr/>
              <p:nvPr/>
            </p:nvSpPr>
            <p:spPr>
              <a:xfrm>
                <a:off x="8967599" y="2694402"/>
                <a:ext cx="225552" cy="22555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5">
                <a:extLst>
                  <a:ext uri="{FF2B5EF4-FFF2-40B4-BE49-F238E27FC236}">
                    <a16:creationId xmlns:a16="http://schemas.microsoft.com/office/drawing/2014/main" id="{30F3FEA2-C734-1542-AD4E-CF18E02184E9}"/>
                  </a:ext>
                </a:extLst>
              </p:cNvPr>
              <p:cNvSpPr/>
              <p:nvPr/>
            </p:nvSpPr>
            <p:spPr>
              <a:xfrm>
                <a:off x="8479920" y="3738342"/>
                <a:ext cx="225551" cy="224028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6">
                <a:extLst>
                  <a:ext uri="{FF2B5EF4-FFF2-40B4-BE49-F238E27FC236}">
                    <a16:creationId xmlns:a16="http://schemas.microsoft.com/office/drawing/2014/main" id="{D6FE4CF7-FB0F-EE40-8C21-439319AECB9C}"/>
                  </a:ext>
                </a:extLst>
              </p:cNvPr>
              <p:cNvSpPr/>
              <p:nvPr/>
            </p:nvSpPr>
            <p:spPr>
              <a:xfrm>
                <a:off x="8752716" y="3755105"/>
                <a:ext cx="227075" cy="22555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7">
                <a:extLst>
                  <a:ext uri="{FF2B5EF4-FFF2-40B4-BE49-F238E27FC236}">
                    <a16:creationId xmlns:a16="http://schemas.microsoft.com/office/drawing/2014/main" id="{04CBE113-FEFC-054D-A0A8-FA7A0A24156C}"/>
                  </a:ext>
                </a:extLst>
              </p:cNvPr>
              <p:cNvSpPr/>
              <p:nvPr/>
            </p:nvSpPr>
            <p:spPr>
              <a:xfrm>
                <a:off x="4359023" y="2740121"/>
                <a:ext cx="225551" cy="22555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FA42405-54A6-384B-A94C-D2A6D42FC31E}"/>
                </a:ext>
              </a:extLst>
            </p:cNvPr>
            <p:cNvGrpSpPr/>
            <p:nvPr/>
          </p:nvGrpSpPr>
          <p:grpSpPr>
            <a:xfrm>
              <a:off x="4988070" y="4011937"/>
              <a:ext cx="2122739" cy="296567"/>
              <a:chOff x="5270627" y="3457388"/>
              <a:chExt cx="2122739" cy="296567"/>
            </a:xfrm>
          </p:grpSpPr>
          <p:sp>
            <p:nvSpPr>
              <p:cNvPr id="81" name="object 49">
                <a:extLst>
                  <a:ext uri="{FF2B5EF4-FFF2-40B4-BE49-F238E27FC236}">
                    <a16:creationId xmlns:a16="http://schemas.microsoft.com/office/drawing/2014/main" id="{28E0E78B-1492-E144-8956-AEA0333E877E}"/>
                  </a:ext>
                </a:extLst>
              </p:cNvPr>
              <p:cNvSpPr/>
              <p:nvPr/>
            </p:nvSpPr>
            <p:spPr>
              <a:xfrm>
                <a:off x="5270627" y="3472822"/>
                <a:ext cx="2122739" cy="281133"/>
              </a:xfrm>
              <a:custGeom>
                <a:avLst/>
                <a:gdLst/>
                <a:ahLst/>
                <a:cxnLst/>
                <a:rect l="l" t="t" r="r" b="b"/>
                <a:pathLst>
                  <a:path w="2054860" h="273050">
                    <a:moveTo>
                      <a:pt x="2008886" y="0"/>
                    </a:moveTo>
                    <a:lnTo>
                      <a:pt x="45466" y="0"/>
                    </a:lnTo>
                    <a:lnTo>
                      <a:pt x="27753" y="3567"/>
                    </a:lnTo>
                    <a:lnTo>
                      <a:pt x="13303" y="13303"/>
                    </a:lnTo>
                    <a:lnTo>
                      <a:pt x="3567" y="27753"/>
                    </a:lnTo>
                    <a:lnTo>
                      <a:pt x="0" y="45465"/>
                    </a:lnTo>
                    <a:lnTo>
                      <a:pt x="0" y="227330"/>
                    </a:lnTo>
                    <a:lnTo>
                      <a:pt x="3567" y="245042"/>
                    </a:lnTo>
                    <a:lnTo>
                      <a:pt x="13303" y="259492"/>
                    </a:lnTo>
                    <a:lnTo>
                      <a:pt x="27753" y="269228"/>
                    </a:lnTo>
                    <a:lnTo>
                      <a:pt x="45466" y="272796"/>
                    </a:lnTo>
                    <a:lnTo>
                      <a:pt x="2008886" y="272796"/>
                    </a:lnTo>
                    <a:lnTo>
                      <a:pt x="2026598" y="269228"/>
                    </a:lnTo>
                    <a:lnTo>
                      <a:pt x="2041048" y="259492"/>
                    </a:lnTo>
                    <a:lnTo>
                      <a:pt x="2050784" y="245042"/>
                    </a:lnTo>
                    <a:lnTo>
                      <a:pt x="2054352" y="227330"/>
                    </a:lnTo>
                    <a:lnTo>
                      <a:pt x="2054352" y="45465"/>
                    </a:lnTo>
                    <a:lnTo>
                      <a:pt x="2050784" y="27753"/>
                    </a:lnTo>
                    <a:lnTo>
                      <a:pt x="2041048" y="13303"/>
                    </a:lnTo>
                    <a:lnTo>
                      <a:pt x="2026598" y="3567"/>
                    </a:lnTo>
                    <a:lnTo>
                      <a:pt x="2008886" y="0"/>
                    </a:lnTo>
                    <a:close/>
                  </a:path>
                </a:pathLst>
              </a:custGeom>
              <a:solidFill>
                <a:srgbClr val="FFFF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50">
                <a:extLst>
                  <a:ext uri="{FF2B5EF4-FFF2-40B4-BE49-F238E27FC236}">
                    <a16:creationId xmlns:a16="http://schemas.microsoft.com/office/drawing/2014/main" id="{FA2FC2ED-9151-9A40-9C8C-BCC09D2AAD3D}"/>
                  </a:ext>
                </a:extLst>
              </p:cNvPr>
              <p:cNvSpPr/>
              <p:nvPr/>
            </p:nvSpPr>
            <p:spPr>
              <a:xfrm>
                <a:off x="5270627" y="3457388"/>
                <a:ext cx="2122739" cy="281133"/>
              </a:xfrm>
              <a:custGeom>
                <a:avLst/>
                <a:gdLst/>
                <a:ahLst/>
                <a:cxnLst/>
                <a:rect l="l" t="t" r="r" b="b"/>
                <a:pathLst>
                  <a:path w="2054860" h="273050">
                    <a:moveTo>
                      <a:pt x="0" y="45465"/>
                    </a:moveTo>
                    <a:lnTo>
                      <a:pt x="3567" y="27753"/>
                    </a:lnTo>
                    <a:lnTo>
                      <a:pt x="13303" y="13303"/>
                    </a:lnTo>
                    <a:lnTo>
                      <a:pt x="27753" y="3567"/>
                    </a:lnTo>
                    <a:lnTo>
                      <a:pt x="45466" y="0"/>
                    </a:lnTo>
                    <a:lnTo>
                      <a:pt x="2008886" y="0"/>
                    </a:lnTo>
                    <a:lnTo>
                      <a:pt x="2026598" y="3567"/>
                    </a:lnTo>
                    <a:lnTo>
                      <a:pt x="2041048" y="13303"/>
                    </a:lnTo>
                    <a:lnTo>
                      <a:pt x="2050784" y="27753"/>
                    </a:lnTo>
                    <a:lnTo>
                      <a:pt x="2054352" y="45465"/>
                    </a:lnTo>
                    <a:lnTo>
                      <a:pt x="2054352" y="227330"/>
                    </a:lnTo>
                    <a:lnTo>
                      <a:pt x="2050784" y="245042"/>
                    </a:lnTo>
                    <a:lnTo>
                      <a:pt x="2041048" y="259492"/>
                    </a:lnTo>
                    <a:lnTo>
                      <a:pt x="2026598" y="269228"/>
                    </a:lnTo>
                    <a:lnTo>
                      <a:pt x="2008886" y="272796"/>
                    </a:lnTo>
                    <a:lnTo>
                      <a:pt x="45466" y="272796"/>
                    </a:lnTo>
                    <a:lnTo>
                      <a:pt x="27753" y="269228"/>
                    </a:lnTo>
                    <a:lnTo>
                      <a:pt x="13303" y="259492"/>
                    </a:lnTo>
                    <a:lnTo>
                      <a:pt x="3567" y="245042"/>
                    </a:lnTo>
                    <a:lnTo>
                      <a:pt x="0" y="227330"/>
                    </a:lnTo>
                    <a:lnTo>
                      <a:pt x="0" y="45465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51">
                <a:extLst>
                  <a:ext uri="{FF2B5EF4-FFF2-40B4-BE49-F238E27FC236}">
                    <a16:creationId xmlns:a16="http://schemas.microsoft.com/office/drawing/2014/main" id="{C4B137F6-442B-1A4C-A32D-785289347AFB}"/>
                  </a:ext>
                </a:extLst>
              </p:cNvPr>
              <p:cNvSpPr txBox="1"/>
              <p:nvPr/>
            </p:nvSpPr>
            <p:spPr>
              <a:xfrm>
                <a:off x="5326779" y="3461967"/>
                <a:ext cx="2009255" cy="27721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600" b="1" spc="-75" dirty="0">
                    <a:latin typeface="Trebuchet MS"/>
                    <a:cs typeface="Trebuchet MS"/>
                  </a:rPr>
                  <a:t>some </a:t>
                </a:r>
                <a:r>
                  <a:rPr sz="1600" b="1" spc="-80" dirty="0">
                    <a:latin typeface="Trebuchet MS"/>
                    <a:cs typeface="Trebuchet MS"/>
                  </a:rPr>
                  <a:t>nodes </a:t>
                </a:r>
                <a:r>
                  <a:rPr sz="1600" b="1" spc="-105" dirty="0">
                    <a:latin typeface="Trebuchet MS"/>
                    <a:cs typeface="Trebuchet MS"/>
                  </a:rPr>
                  <a:t>are</a:t>
                </a:r>
                <a:r>
                  <a:rPr sz="1600" b="1" spc="-235" dirty="0">
                    <a:latin typeface="Trebuchet MS"/>
                    <a:cs typeface="Trebuchet MS"/>
                  </a:rPr>
                  <a:t> </a:t>
                </a:r>
                <a:r>
                  <a:rPr sz="1600" b="1" spc="-100" dirty="0">
                    <a:latin typeface="Trebuchet MS"/>
                    <a:cs typeface="Trebuchet MS"/>
                  </a:rPr>
                  <a:t>empty</a:t>
                </a:r>
                <a:endParaRPr sz="1600" dirty="0"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2171741-7899-BD46-A55C-9066CC2AF17F}"/>
                </a:ext>
              </a:extLst>
            </p:cNvPr>
            <p:cNvGrpSpPr/>
            <p:nvPr/>
          </p:nvGrpSpPr>
          <p:grpSpPr>
            <a:xfrm>
              <a:off x="8512959" y="5008313"/>
              <a:ext cx="2122739" cy="562266"/>
              <a:chOff x="8775115" y="4095684"/>
              <a:chExt cx="2122739" cy="562266"/>
            </a:xfrm>
          </p:grpSpPr>
          <p:sp>
            <p:nvSpPr>
              <p:cNvPr id="85" name="object 46">
                <a:extLst>
                  <a:ext uri="{FF2B5EF4-FFF2-40B4-BE49-F238E27FC236}">
                    <a16:creationId xmlns:a16="http://schemas.microsoft.com/office/drawing/2014/main" id="{3AC6BED6-752E-6244-8BB5-979A751ACAAA}"/>
                  </a:ext>
                </a:extLst>
              </p:cNvPr>
              <p:cNvSpPr/>
              <p:nvPr/>
            </p:nvSpPr>
            <p:spPr>
              <a:xfrm>
                <a:off x="8775115" y="4095684"/>
                <a:ext cx="2122739" cy="562266"/>
              </a:xfrm>
              <a:custGeom>
                <a:avLst/>
                <a:gdLst/>
                <a:ahLst/>
                <a:cxnLst/>
                <a:rect l="l" t="t" r="r" b="b"/>
                <a:pathLst>
                  <a:path w="2054859" h="546100">
                    <a:moveTo>
                      <a:pt x="1963420" y="0"/>
                    </a:moveTo>
                    <a:lnTo>
                      <a:pt x="90931" y="0"/>
                    </a:lnTo>
                    <a:lnTo>
                      <a:pt x="55560" y="7153"/>
                    </a:lnTo>
                    <a:lnTo>
                      <a:pt x="26654" y="26654"/>
                    </a:lnTo>
                    <a:lnTo>
                      <a:pt x="7153" y="55560"/>
                    </a:lnTo>
                    <a:lnTo>
                      <a:pt x="0" y="90931"/>
                    </a:lnTo>
                    <a:lnTo>
                      <a:pt x="0" y="454659"/>
                    </a:lnTo>
                    <a:lnTo>
                      <a:pt x="7153" y="490031"/>
                    </a:lnTo>
                    <a:lnTo>
                      <a:pt x="26654" y="518937"/>
                    </a:lnTo>
                    <a:lnTo>
                      <a:pt x="55560" y="538438"/>
                    </a:lnTo>
                    <a:lnTo>
                      <a:pt x="90931" y="545591"/>
                    </a:lnTo>
                    <a:lnTo>
                      <a:pt x="1963420" y="545591"/>
                    </a:lnTo>
                    <a:lnTo>
                      <a:pt x="1998791" y="538438"/>
                    </a:lnTo>
                    <a:lnTo>
                      <a:pt x="2027697" y="518937"/>
                    </a:lnTo>
                    <a:lnTo>
                      <a:pt x="2047198" y="490031"/>
                    </a:lnTo>
                    <a:lnTo>
                      <a:pt x="2054352" y="454659"/>
                    </a:lnTo>
                    <a:lnTo>
                      <a:pt x="2054352" y="90931"/>
                    </a:lnTo>
                    <a:lnTo>
                      <a:pt x="2047198" y="55560"/>
                    </a:lnTo>
                    <a:lnTo>
                      <a:pt x="2027697" y="26654"/>
                    </a:lnTo>
                    <a:lnTo>
                      <a:pt x="1998791" y="7153"/>
                    </a:lnTo>
                    <a:lnTo>
                      <a:pt x="1963420" y="0"/>
                    </a:lnTo>
                    <a:close/>
                  </a:path>
                </a:pathLst>
              </a:custGeom>
              <a:solidFill>
                <a:srgbClr val="FFFF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47">
                <a:extLst>
                  <a:ext uri="{FF2B5EF4-FFF2-40B4-BE49-F238E27FC236}">
                    <a16:creationId xmlns:a16="http://schemas.microsoft.com/office/drawing/2014/main" id="{BFAC1C1E-4E84-E143-8D38-F0206F61DB00}"/>
                  </a:ext>
                </a:extLst>
              </p:cNvPr>
              <p:cNvSpPr/>
              <p:nvPr/>
            </p:nvSpPr>
            <p:spPr>
              <a:xfrm>
                <a:off x="8775115" y="4095684"/>
                <a:ext cx="2122739" cy="562266"/>
              </a:xfrm>
              <a:custGeom>
                <a:avLst/>
                <a:gdLst/>
                <a:ahLst/>
                <a:cxnLst/>
                <a:rect l="l" t="t" r="r" b="b"/>
                <a:pathLst>
                  <a:path w="2054859" h="546100">
                    <a:moveTo>
                      <a:pt x="0" y="90931"/>
                    </a:moveTo>
                    <a:lnTo>
                      <a:pt x="7153" y="55560"/>
                    </a:lnTo>
                    <a:lnTo>
                      <a:pt x="26654" y="26654"/>
                    </a:lnTo>
                    <a:lnTo>
                      <a:pt x="55560" y="7153"/>
                    </a:lnTo>
                    <a:lnTo>
                      <a:pt x="90931" y="0"/>
                    </a:lnTo>
                    <a:lnTo>
                      <a:pt x="1963420" y="0"/>
                    </a:lnTo>
                    <a:lnTo>
                      <a:pt x="1998791" y="7153"/>
                    </a:lnTo>
                    <a:lnTo>
                      <a:pt x="2027697" y="26654"/>
                    </a:lnTo>
                    <a:lnTo>
                      <a:pt x="2047198" y="55560"/>
                    </a:lnTo>
                    <a:lnTo>
                      <a:pt x="2054352" y="90931"/>
                    </a:lnTo>
                    <a:lnTo>
                      <a:pt x="2054352" y="454659"/>
                    </a:lnTo>
                    <a:lnTo>
                      <a:pt x="2047198" y="490031"/>
                    </a:lnTo>
                    <a:lnTo>
                      <a:pt x="2027697" y="518937"/>
                    </a:lnTo>
                    <a:lnTo>
                      <a:pt x="1998791" y="538438"/>
                    </a:lnTo>
                    <a:lnTo>
                      <a:pt x="1963420" y="545591"/>
                    </a:lnTo>
                    <a:lnTo>
                      <a:pt x="90931" y="545591"/>
                    </a:lnTo>
                    <a:lnTo>
                      <a:pt x="55560" y="538438"/>
                    </a:lnTo>
                    <a:lnTo>
                      <a:pt x="26654" y="518937"/>
                    </a:lnTo>
                    <a:lnTo>
                      <a:pt x="7153" y="490031"/>
                    </a:lnTo>
                    <a:lnTo>
                      <a:pt x="0" y="454659"/>
                    </a:lnTo>
                    <a:lnTo>
                      <a:pt x="0" y="90931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48">
                <a:extLst>
                  <a:ext uri="{FF2B5EF4-FFF2-40B4-BE49-F238E27FC236}">
                    <a16:creationId xmlns:a16="http://schemas.microsoft.com/office/drawing/2014/main" id="{B34E75BA-8CDA-2242-B994-61309FE316AC}"/>
                  </a:ext>
                </a:extLst>
              </p:cNvPr>
              <p:cNvSpPr txBox="1"/>
              <p:nvPr/>
            </p:nvSpPr>
            <p:spPr>
              <a:xfrm>
                <a:off x="9036587" y="4098561"/>
                <a:ext cx="1601894" cy="52826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33985" marR="5080" indent="-12192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600" b="1" spc="-80" dirty="0">
                    <a:latin typeface="Trebuchet MS"/>
                    <a:cs typeface="Trebuchet MS"/>
                  </a:rPr>
                  <a:t>nodes </a:t>
                </a:r>
                <a:r>
                  <a:rPr sz="1600" b="1" spc="-105" dirty="0">
                    <a:latin typeface="Trebuchet MS"/>
                    <a:cs typeface="Trebuchet MS"/>
                  </a:rPr>
                  <a:t>can</a:t>
                </a:r>
                <a:r>
                  <a:rPr sz="1600" b="1" spc="-210" dirty="0">
                    <a:latin typeface="Trebuchet MS"/>
                    <a:cs typeface="Trebuchet MS"/>
                  </a:rPr>
                  <a:t> </a:t>
                </a:r>
                <a:r>
                  <a:rPr sz="1600" b="1" spc="-95" dirty="0">
                    <a:latin typeface="Trebuchet MS"/>
                    <a:cs typeface="Trebuchet MS"/>
                  </a:rPr>
                  <a:t>contain  </a:t>
                </a:r>
                <a:r>
                  <a:rPr sz="1600" b="1" spc="-90" dirty="0">
                    <a:latin typeface="Trebuchet MS"/>
                    <a:cs typeface="Trebuchet MS"/>
                  </a:rPr>
                  <a:t>multiple</a:t>
                </a:r>
                <a:r>
                  <a:rPr sz="1600" b="1" spc="-145" dirty="0">
                    <a:latin typeface="Trebuchet MS"/>
                    <a:cs typeface="Trebuchet MS"/>
                  </a:rPr>
                  <a:t> </a:t>
                </a:r>
                <a:r>
                  <a:rPr sz="1600" b="1" spc="-90" dirty="0">
                    <a:latin typeface="Trebuchet MS"/>
                    <a:cs typeface="Trebuchet MS"/>
                  </a:rPr>
                  <a:t>blocks</a:t>
                </a:r>
                <a:endParaRPr sz="1600" dirty="0"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DB46E4A-DE64-6B47-9AD0-38BA3F69460A}"/>
                </a:ext>
              </a:extLst>
            </p:cNvPr>
            <p:cNvGrpSpPr/>
            <p:nvPr/>
          </p:nvGrpSpPr>
          <p:grpSpPr>
            <a:xfrm>
              <a:off x="959286" y="3607649"/>
              <a:ext cx="1169605" cy="1156255"/>
              <a:chOff x="1514036" y="2856869"/>
              <a:chExt cx="1169605" cy="1156255"/>
            </a:xfrm>
          </p:grpSpPr>
          <p:sp>
            <p:nvSpPr>
              <p:cNvPr id="89" name="object 76">
                <a:extLst>
                  <a:ext uri="{FF2B5EF4-FFF2-40B4-BE49-F238E27FC236}">
                    <a16:creationId xmlns:a16="http://schemas.microsoft.com/office/drawing/2014/main" id="{FAA886FC-5CFB-5E4B-AF55-9EB13DC7E593}"/>
                  </a:ext>
                </a:extLst>
              </p:cNvPr>
              <p:cNvSpPr txBox="1"/>
              <p:nvPr/>
            </p:nvSpPr>
            <p:spPr>
              <a:xfrm>
                <a:off x="1514036" y="3483548"/>
                <a:ext cx="1169605" cy="529576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3200" spc="-150" dirty="0">
                    <a:solidFill>
                      <a:srgbClr val="92D050"/>
                    </a:solidFill>
                    <a:latin typeface="Arial"/>
                    <a:cs typeface="Arial"/>
                  </a:rPr>
                  <a:t>buc</a:t>
                </a:r>
                <a:r>
                  <a:rPr sz="3200" spc="-270" dirty="0">
                    <a:solidFill>
                      <a:srgbClr val="92D050"/>
                    </a:solidFill>
                    <a:latin typeface="Arial"/>
                    <a:cs typeface="Arial"/>
                  </a:rPr>
                  <a:t>k</a:t>
                </a:r>
                <a:r>
                  <a:rPr sz="3200" spc="-200" dirty="0">
                    <a:solidFill>
                      <a:srgbClr val="92D050"/>
                    </a:solidFill>
                    <a:latin typeface="Arial"/>
                    <a:cs typeface="Arial"/>
                  </a:rPr>
                  <a:t>e</a:t>
                </a:r>
                <a:r>
                  <a:rPr sz="3200" spc="185" dirty="0">
                    <a:solidFill>
                      <a:srgbClr val="92D050"/>
                    </a:solidFill>
                    <a:latin typeface="Arial"/>
                    <a:cs typeface="Arial"/>
                  </a:rPr>
                  <a:t>t</a:t>
                </a:r>
                <a:endParaRPr sz="3200">
                  <a:latin typeface="Arial"/>
                  <a:cs typeface="Arial"/>
                </a:endParaRPr>
              </a:p>
            </p:txBody>
          </p:sp>
          <p:sp>
            <p:nvSpPr>
              <p:cNvPr id="90" name="object 96">
                <a:extLst>
                  <a:ext uri="{FF2B5EF4-FFF2-40B4-BE49-F238E27FC236}">
                    <a16:creationId xmlns:a16="http://schemas.microsoft.com/office/drawing/2014/main" id="{111E3EF1-C1EA-F744-8F76-EA017FEC6FBE}"/>
                  </a:ext>
                </a:extLst>
              </p:cNvPr>
              <p:cNvSpPr/>
              <p:nvPr/>
            </p:nvSpPr>
            <p:spPr>
              <a:xfrm>
                <a:off x="1611068" y="3007505"/>
                <a:ext cx="639577" cy="36416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353695">
                    <a:moveTo>
                      <a:pt x="0" y="353567"/>
                    </a:moveTo>
                    <a:lnTo>
                      <a:pt x="618744" y="353567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353567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7">
                <a:extLst>
                  <a:ext uri="{FF2B5EF4-FFF2-40B4-BE49-F238E27FC236}">
                    <a16:creationId xmlns:a16="http://schemas.microsoft.com/office/drawing/2014/main" id="{E42A69D9-2692-2A4A-B017-D6B9610BF7D1}"/>
                  </a:ext>
                </a:extLst>
              </p:cNvPr>
              <p:cNvSpPr/>
              <p:nvPr/>
            </p:nvSpPr>
            <p:spPr>
              <a:xfrm>
                <a:off x="1611068" y="3007505"/>
                <a:ext cx="639577" cy="36416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353695">
                    <a:moveTo>
                      <a:pt x="0" y="353567"/>
                    </a:moveTo>
                    <a:lnTo>
                      <a:pt x="618744" y="353567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353567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8">
                <a:extLst>
                  <a:ext uri="{FF2B5EF4-FFF2-40B4-BE49-F238E27FC236}">
                    <a16:creationId xmlns:a16="http://schemas.microsoft.com/office/drawing/2014/main" id="{804E100D-21CC-294A-84AB-A548E8F39A55}"/>
                  </a:ext>
                </a:extLst>
              </p:cNvPr>
              <p:cNvSpPr/>
              <p:nvPr/>
            </p:nvSpPr>
            <p:spPr>
              <a:xfrm>
                <a:off x="1632321" y="3071054"/>
                <a:ext cx="234577" cy="232229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9">
                <a:extLst>
                  <a:ext uri="{FF2B5EF4-FFF2-40B4-BE49-F238E27FC236}">
                    <a16:creationId xmlns:a16="http://schemas.microsoft.com/office/drawing/2014/main" id="{31687FC6-DAD3-EF4C-AC4E-47791180C464}"/>
                  </a:ext>
                </a:extLst>
              </p:cNvPr>
              <p:cNvSpPr/>
              <p:nvPr/>
            </p:nvSpPr>
            <p:spPr>
              <a:xfrm>
                <a:off x="1956636" y="3071054"/>
                <a:ext cx="234576" cy="232229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100">
                <a:extLst>
                  <a:ext uri="{FF2B5EF4-FFF2-40B4-BE49-F238E27FC236}">
                    <a16:creationId xmlns:a16="http://schemas.microsoft.com/office/drawing/2014/main" id="{2AA23349-5311-2B46-A05D-119CE999AB7A}"/>
                  </a:ext>
                </a:extLst>
              </p:cNvPr>
              <p:cNvSpPr/>
              <p:nvPr/>
            </p:nvSpPr>
            <p:spPr>
              <a:xfrm>
                <a:off x="1538648" y="2856869"/>
                <a:ext cx="816034" cy="673411"/>
              </a:xfrm>
              <a:custGeom>
                <a:avLst/>
                <a:gdLst/>
                <a:ahLst/>
                <a:cxnLst/>
                <a:rect l="l" t="t" r="r" b="b"/>
                <a:pathLst>
                  <a:path w="789940" h="654050">
                    <a:moveTo>
                      <a:pt x="0" y="653796"/>
                    </a:moveTo>
                    <a:lnTo>
                      <a:pt x="789432" y="653796"/>
                    </a:lnTo>
                    <a:lnTo>
                      <a:pt x="789432" y="0"/>
                    </a:lnTo>
                    <a:lnTo>
                      <a:pt x="0" y="0"/>
                    </a:lnTo>
                    <a:lnTo>
                      <a:pt x="0" y="653796"/>
                    </a:lnTo>
                    <a:close/>
                  </a:path>
                </a:pathLst>
              </a:custGeom>
              <a:ln w="47244">
                <a:solidFill>
                  <a:srgbClr val="92D05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5" name="object 75">
              <a:extLst>
                <a:ext uri="{FF2B5EF4-FFF2-40B4-BE49-F238E27FC236}">
                  <a16:creationId xmlns:a16="http://schemas.microsoft.com/office/drawing/2014/main" id="{EA5705D2-DCF3-F64C-B816-C59784E5DCF0}"/>
                </a:ext>
              </a:extLst>
            </p:cNvPr>
            <p:cNvSpPr/>
            <p:nvPr/>
          </p:nvSpPr>
          <p:spPr>
            <a:xfrm>
              <a:off x="1939997" y="4181761"/>
              <a:ext cx="1722057" cy="472439"/>
            </a:xfrm>
            <a:custGeom>
              <a:avLst/>
              <a:gdLst/>
              <a:ahLst/>
              <a:cxnLst/>
              <a:rect l="l" t="t" r="r" b="b"/>
              <a:pathLst>
                <a:path w="1036955" h="458470">
                  <a:moveTo>
                    <a:pt x="946460" y="417914"/>
                  </a:moveTo>
                  <a:lnTo>
                    <a:pt x="886434" y="426338"/>
                  </a:lnTo>
                  <a:lnTo>
                    <a:pt x="880338" y="434466"/>
                  </a:lnTo>
                  <a:lnTo>
                    <a:pt x="881481" y="443229"/>
                  </a:lnTo>
                  <a:lnTo>
                    <a:pt x="882751" y="451992"/>
                  </a:lnTo>
                  <a:lnTo>
                    <a:pt x="890879" y="458088"/>
                  </a:lnTo>
                  <a:lnTo>
                    <a:pt x="1016819" y="440435"/>
                  </a:lnTo>
                  <a:lnTo>
                    <a:pt x="1001369" y="440435"/>
                  </a:lnTo>
                  <a:lnTo>
                    <a:pt x="946460" y="417914"/>
                  </a:lnTo>
                  <a:close/>
                </a:path>
                <a:path w="1036955" h="458470">
                  <a:moveTo>
                    <a:pt x="978041" y="413507"/>
                  </a:moveTo>
                  <a:lnTo>
                    <a:pt x="946460" y="417914"/>
                  </a:lnTo>
                  <a:lnTo>
                    <a:pt x="1001369" y="440435"/>
                  </a:lnTo>
                  <a:lnTo>
                    <a:pt x="1003462" y="435355"/>
                  </a:lnTo>
                  <a:lnTo>
                    <a:pt x="994765" y="435355"/>
                  </a:lnTo>
                  <a:lnTo>
                    <a:pt x="978041" y="413507"/>
                  </a:lnTo>
                  <a:close/>
                </a:path>
                <a:path w="1036955" h="458470">
                  <a:moveTo>
                    <a:pt x="942028" y="321468"/>
                  </a:moveTo>
                  <a:lnTo>
                    <a:pt x="935885" y="321837"/>
                  </a:lnTo>
                  <a:lnTo>
                    <a:pt x="930122" y="324611"/>
                  </a:lnTo>
                  <a:lnTo>
                    <a:pt x="925969" y="329445"/>
                  </a:lnTo>
                  <a:lnTo>
                    <a:pt x="924042" y="335279"/>
                  </a:lnTo>
                  <a:lnTo>
                    <a:pt x="924425" y="341399"/>
                  </a:lnTo>
                  <a:lnTo>
                    <a:pt x="927201" y="347090"/>
                  </a:lnTo>
                  <a:lnTo>
                    <a:pt x="958808" y="388381"/>
                  </a:lnTo>
                  <a:lnTo>
                    <a:pt x="1013561" y="410844"/>
                  </a:lnTo>
                  <a:lnTo>
                    <a:pt x="1001369" y="440435"/>
                  </a:lnTo>
                  <a:lnTo>
                    <a:pt x="1016819" y="440435"/>
                  </a:lnTo>
                  <a:lnTo>
                    <a:pt x="1036802" y="437641"/>
                  </a:lnTo>
                  <a:lnTo>
                    <a:pt x="952601" y="327659"/>
                  </a:lnTo>
                  <a:lnTo>
                    <a:pt x="947839" y="323433"/>
                  </a:lnTo>
                  <a:lnTo>
                    <a:pt x="942028" y="321468"/>
                  </a:lnTo>
                  <a:close/>
                </a:path>
                <a:path w="1036955" h="458470">
                  <a:moveTo>
                    <a:pt x="1005306" y="409701"/>
                  </a:moveTo>
                  <a:lnTo>
                    <a:pt x="978041" y="413507"/>
                  </a:lnTo>
                  <a:lnTo>
                    <a:pt x="994765" y="435355"/>
                  </a:lnTo>
                  <a:lnTo>
                    <a:pt x="1005306" y="409701"/>
                  </a:lnTo>
                  <a:close/>
                </a:path>
                <a:path w="1036955" h="458470">
                  <a:moveTo>
                    <a:pt x="1010775" y="409701"/>
                  </a:moveTo>
                  <a:lnTo>
                    <a:pt x="1005306" y="409701"/>
                  </a:lnTo>
                  <a:lnTo>
                    <a:pt x="994765" y="435355"/>
                  </a:lnTo>
                  <a:lnTo>
                    <a:pt x="1003462" y="435355"/>
                  </a:lnTo>
                  <a:lnTo>
                    <a:pt x="1013561" y="410844"/>
                  </a:lnTo>
                  <a:lnTo>
                    <a:pt x="1010775" y="409701"/>
                  </a:lnTo>
                  <a:close/>
                </a:path>
                <a:path w="1036955" h="458470">
                  <a:moveTo>
                    <a:pt x="12141" y="0"/>
                  </a:moveTo>
                  <a:lnTo>
                    <a:pt x="0" y="29717"/>
                  </a:lnTo>
                  <a:lnTo>
                    <a:pt x="946460" y="417914"/>
                  </a:lnTo>
                  <a:lnTo>
                    <a:pt x="978041" y="413507"/>
                  </a:lnTo>
                  <a:lnTo>
                    <a:pt x="958808" y="388381"/>
                  </a:lnTo>
                  <a:lnTo>
                    <a:pt x="12141" y="0"/>
                  </a:lnTo>
                  <a:close/>
                </a:path>
                <a:path w="1036955" h="458470">
                  <a:moveTo>
                    <a:pt x="958808" y="388381"/>
                  </a:moveTo>
                  <a:lnTo>
                    <a:pt x="978041" y="413507"/>
                  </a:lnTo>
                  <a:lnTo>
                    <a:pt x="1005306" y="409701"/>
                  </a:lnTo>
                  <a:lnTo>
                    <a:pt x="1010775" y="409701"/>
                  </a:lnTo>
                  <a:lnTo>
                    <a:pt x="958808" y="388381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CF13F45-0089-294E-82DF-134BDF7AE92A}"/>
                </a:ext>
              </a:extLst>
            </p:cNvPr>
            <p:cNvGrpSpPr/>
            <p:nvPr/>
          </p:nvGrpSpPr>
          <p:grpSpPr>
            <a:xfrm>
              <a:off x="3140605" y="4823204"/>
              <a:ext cx="1138644" cy="1337146"/>
              <a:chOff x="3170585" y="4193624"/>
              <a:chExt cx="1138644" cy="1337146"/>
            </a:xfrm>
          </p:grpSpPr>
          <p:sp>
            <p:nvSpPr>
              <p:cNvPr id="97" name="object 77">
                <a:extLst>
                  <a:ext uri="{FF2B5EF4-FFF2-40B4-BE49-F238E27FC236}">
                    <a16:creationId xmlns:a16="http://schemas.microsoft.com/office/drawing/2014/main" id="{AA97686F-0612-2349-BA08-2692C8931655}"/>
                  </a:ext>
                </a:extLst>
              </p:cNvPr>
              <p:cNvSpPr txBox="1"/>
              <p:nvPr/>
            </p:nvSpPr>
            <p:spPr>
              <a:xfrm>
                <a:off x="3170585" y="5001848"/>
                <a:ext cx="933454" cy="5289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3200" spc="-120" dirty="0">
                    <a:solidFill>
                      <a:srgbClr val="00AFEF"/>
                    </a:solidFill>
                    <a:latin typeface="Arial"/>
                    <a:cs typeface="Arial"/>
                  </a:rPr>
                  <a:t>block</a:t>
                </a:r>
                <a:endParaRPr sz="3200" dirty="0">
                  <a:latin typeface="Arial"/>
                  <a:cs typeface="Arial"/>
                </a:endParaRPr>
              </a:p>
            </p:txBody>
          </p:sp>
          <p:sp>
            <p:nvSpPr>
              <p:cNvPr id="98" name="object 78">
                <a:extLst>
                  <a:ext uri="{FF2B5EF4-FFF2-40B4-BE49-F238E27FC236}">
                    <a16:creationId xmlns:a16="http://schemas.microsoft.com/office/drawing/2014/main" id="{ED957704-9363-D147-82FD-50D37DA2DFF7}"/>
                  </a:ext>
                </a:extLst>
              </p:cNvPr>
              <p:cNvSpPr/>
              <p:nvPr/>
            </p:nvSpPr>
            <p:spPr>
              <a:xfrm>
                <a:off x="3758865" y="4193754"/>
                <a:ext cx="550364" cy="810055"/>
              </a:xfrm>
              <a:custGeom>
                <a:avLst/>
                <a:gdLst/>
                <a:ahLst/>
                <a:cxnLst/>
                <a:rect l="l" t="t" r="r" b="b"/>
                <a:pathLst>
                  <a:path w="532764" h="786764">
                    <a:moveTo>
                      <a:pt x="497099" y="52793"/>
                    </a:moveTo>
                    <a:lnTo>
                      <a:pt x="468562" y="66735"/>
                    </a:lnTo>
                    <a:lnTo>
                      <a:pt x="0" y="768984"/>
                    </a:lnTo>
                    <a:lnTo>
                      <a:pt x="26669" y="786637"/>
                    </a:lnTo>
                    <a:lnTo>
                      <a:pt x="495218" y="84409"/>
                    </a:lnTo>
                    <a:lnTo>
                      <a:pt x="497099" y="52793"/>
                    </a:lnTo>
                    <a:close/>
                  </a:path>
                  <a:path w="532764" h="786764">
                    <a:moveTo>
                      <a:pt x="531321" y="17525"/>
                    </a:moveTo>
                    <a:lnTo>
                      <a:pt x="501396" y="17525"/>
                    </a:lnTo>
                    <a:lnTo>
                      <a:pt x="528066" y="35178"/>
                    </a:lnTo>
                    <a:lnTo>
                      <a:pt x="495218" y="84409"/>
                    </a:lnTo>
                    <a:lnTo>
                      <a:pt x="492125" y="136397"/>
                    </a:lnTo>
                    <a:lnTo>
                      <a:pt x="491490" y="145160"/>
                    </a:lnTo>
                    <a:lnTo>
                      <a:pt x="498221" y="152780"/>
                    </a:lnTo>
                    <a:lnTo>
                      <a:pt x="515874" y="153796"/>
                    </a:lnTo>
                    <a:lnTo>
                      <a:pt x="523494" y="147065"/>
                    </a:lnTo>
                    <a:lnTo>
                      <a:pt x="524117" y="136397"/>
                    </a:lnTo>
                    <a:lnTo>
                      <a:pt x="531321" y="17525"/>
                    </a:lnTo>
                    <a:close/>
                  </a:path>
                  <a:path w="532764" h="786764">
                    <a:moveTo>
                      <a:pt x="532384" y="0"/>
                    </a:moveTo>
                    <a:lnTo>
                      <a:pt x="407797" y="60705"/>
                    </a:lnTo>
                    <a:lnTo>
                      <a:pt x="402788" y="64595"/>
                    </a:lnTo>
                    <a:lnTo>
                      <a:pt x="399732" y="69913"/>
                    </a:lnTo>
                    <a:lnTo>
                      <a:pt x="398867" y="75993"/>
                    </a:lnTo>
                    <a:lnTo>
                      <a:pt x="400431" y="82168"/>
                    </a:lnTo>
                    <a:lnTo>
                      <a:pt x="404320" y="87177"/>
                    </a:lnTo>
                    <a:lnTo>
                      <a:pt x="409638" y="90233"/>
                    </a:lnTo>
                    <a:lnTo>
                      <a:pt x="415718" y="91098"/>
                    </a:lnTo>
                    <a:lnTo>
                      <a:pt x="421894" y="89534"/>
                    </a:lnTo>
                    <a:lnTo>
                      <a:pt x="468562" y="66735"/>
                    </a:lnTo>
                    <a:lnTo>
                      <a:pt x="501396" y="17525"/>
                    </a:lnTo>
                    <a:lnTo>
                      <a:pt x="531321" y="17525"/>
                    </a:lnTo>
                    <a:lnTo>
                      <a:pt x="532384" y="0"/>
                    </a:lnTo>
                    <a:close/>
                  </a:path>
                  <a:path w="532764" h="786764">
                    <a:moveTo>
                      <a:pt x="513291" y="25399"/>
                    </a:moveTo>
                    <a:lnTo>
                      <a:pt x="498729" y="25399"/>
                    </a:lnTo>
                    <a:lnTo>
                      <a:pt x="521716" y="40766"/>
                    </a:lnTo>
                    <a:lnTo>
                      <a:pt x="497099" y="52793"/>
                    </a:lnTo>
                    <a:lnTo>
                      <a:pt x="495218" y="84409"/>
                    </a:lnTo>
                    <a:lnTo>
                      <a:pt x="528066" y="35178"/>
                    </a:lnTo>
                    <a:lnTo>
                      <a:pt x="513291" y="25399"/>
                    </a:lnTo>
                    <a:close/>
                  </a:path>
                  <a:path w="532764" h="786764">
                    <a:moveTo>
                      <a:pt x="501396" y="17525"/>
                    </a:moveTo>
                    <a:lnTo>
                      <a:pt x="468562" y="66735"/>
                    </a:lnTo>
                    <a:lnTo>
                      <a:pt x="497099" y="52793"/>
                    </a:lnTo>
                    <a:lnTo>
                      <a:pt x="498729" y="25399"/>
                    </a:lnTo>
                    <a:lnTo>
                      <a:pt x="513291" y="25399"/>
                    </a:lnTo>
                    <a:lnTo>
                      <a:pt x="501396" y="17525"/>
                    </a:lnTo>
                    <a:close/>
                  </a:path>
                  <a:path w="532764" h="786764">
                    <a:moveTo>
                      <a:pt x="498729" y="25399"/>
                    </a:moveTo>
                    <a:lnTo>
                      <a:pt x="497099" y="52793"/>
                    </a:lnTo>
                    <a:lnTo>
                      <a:pt x="521716" y="40766"/>
                    </a:lnTo>
                    <a:lnTo>
                      <a:pt x="498729" y="25399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79">
                <a:extLst>
                  <a:ext uri="{FF2B5EF4-FFF2-40B4-BE49-F238E27FC236}">
                    <a16:creationId xmlns:a16="http://schemas.microsoft.com/office/drawing/2014/main" id="{4DD31E8D-C250-BA4D-84F1-DBD83B6E9D6B}"/>
                  </a:ext>
                </a:extLst>
              </p:cNvPr>
              <p:cNvSpPr/>
              <p:nvPr/>
            </p:nvSpPr>
            <p:spPr>
              <a:xfrm>
                <a:off x="3757028" y="4193624"/>
                <a:ext cx="322084" cy="806786"/>
              </a:xfrm>
              <a:custGeom>
                <a:avLst/>
                <a:gdLst/>
                <a:ahLst/>
                <a:cxnLst/>
                <a:rect l="l" t="t" r="r" b="b"/>
                <a:pathLst>
                  <a:path w="311785" h="783589">
                    <a:moveTo>
                      <a:pt x="261890" y="60119"/>
                    </a:moveTo>
                    <a:lnTo>
                      <a:pt x="237963" y="80761"/>
                    </a:lnTo>
                    <a:lnTo>
                      <a:pt x="0" y="772794"/>
                    </a:lnTo>
                    <a:lnTo>
                      <a:pt x="30225" y="783209"/>
                    </a:lnTo>
                    <a:lnTo>
                      <a:pt x="268120" y="91377"/>
                    </a:lnTo>
                    <a:lnTo>
                      <a:pt x="261890" y="60119"/>
                    </a:lnTo>
                    <a:close/>
                  </a:path>
                  <a:path w="311785" h="783589">
                    <a:moveTo>
                      <a:pt x="287548" y="24892"/>
                    </a:moveTo>
                    <a:lnTo>
                      <a:pt x="257175" y="24892"/>
                    </a:lnTo>
                    <a:lnTo>
                      <a:pt x="287400" y="35306"/>
                    </a:lnTo>
                    <a:lnTo>
                      <a:pt x="268120" y="91377"/>
                    </a:lnTo>
                    <a:lnTo>
                      <a:pt x="278256" y="142240"/>
                    </a:lnTo>
                    <a:lnTo>
                      <a:pt x="280034" y="150875"/>
                    </a:lnTo>
                    <a:lnTo>
                      <a:pt x="288417" y="156463"/>
                    </a:lnTo>
                    <a:lnTo>
                      <a:pt x="297180" y="154812"/>
                    </a:lnTo>
                    <a:lnTo>
                      <a:pt x="305815" y="153035"/>
                    </a:lnTo>
                    <a:lnTo>
                      <a:pt x="311403" y="144653"/>
                    </a:lnTo>
                    <a:lnTo>
                      <a:pt x="309752" y="136017"/>
                    </a:lnTo>
                    <a:lnTo>
                      <a:pt x="287548" y="24892"/>
                    </a:lnTo>
                    <a:close/>
                  </a:path>
                  <a:path w="311785" h="783589">
                    <a:moveTo>
                      <a:pt x="282575" y="0"/>
                    </a:moveTo>
                    <a:lnTo>
                      <a:pt x="177672" y="90550"/>
                    </a:lnTo>
                    <a:lnTo>
                      <a:pt x="173753" y="95547"/>
                    </a:lnTo>
                    <a:lnTo>
                      <a:pt x="172132" y="101473"/>
                    </a:lnTo>
                    <a:lnTo>
                      <a:pt x="172868" y="107588"/>
                    </a:lnTo>
                    <a:lnTo>
                      <a:pt x="176021" y="113156"/>
                    </a:lnTo>
                    <a:lnTo>
                      <a:pt x="181016" y="117004"/>
                    </a:lnTo>
                    <a:lnTo>
                      <a:pt x="186928" y="118602"/>
                    </a:lnTo>
                    <a:lnTo>
                      <a:pt x="193006" y="117889"/>
                    </a:lnTo>
                    <a:lnTo>
                      <a:pt x="198500" y="114808"/>
                    </a:lnTo>
                    <a:lnTo>
                      <a:pt x="237963" y="80761"/>
                    </a:lnTo>
                    <a:lnTo>
                      <a:pt x="257175" y="24892"/>
                    </a:lnTo>
                    <a:lnTo>
                      <a:pt x="287548" y="24892"/>
                    </a:lnTo>
                    <a:lnTo>
                      <a:pt x="282575" y="0"/>
                    </a:lnTo>
                    <a:close/>
                  </a:path>
                  <a:path w="311785" h="783589">
                    <a:moveTo>
                      <a:pt x="281503" y="33274"/>
                    </a:moveTo>
                    <a:lnTo>
                      <a:pt x="256539" y="33274"/>
                    </a:lnTo>
                    <a:lnTo>
                      <a:pt x="282701" y="42163"/>
                    </a:lnTo>
                    <a:lnTo>
                      <a:pt x="261890" y="60119"/>
                    </a:lnTo>
                    <a:lnTo>
                      <a:pt x="268120" y="91377"/>
                    </a:lnTo>
                    <a:lnTo>
                      <a:pt x="287400" y="35306"/>
                    </a:lnTo>
                    <a:lnTo>
                      <a:pt x="281503" y="33274"/>
                    </a:lnTo>
                    <a:close/>
                  </a:path>
                  <a:path w="311785" h="783589">
                    <a:moveTo>
                      <a:pt x="257175" y="24892"/>
                    </a:moveTo>
                    <a:lnTo>
                      <a:pt x="237963" y="80761"/>
                    </a:lnTo>
                    <a:lnTo>
                      <a:pt x="261890" y="60119"/>
                    </a:lnTo>
                    <a:lnTo>
                      <a:pt x="256539" y="33274"/>
                    </a:lnTo>
                    <a:lnTo>
                      <a:pt x="281503" y="33274"/>
                    </a:lnTo>
                    <a:lnTo>
                      <a:pt x="257175" y="24892"/>
                    </a:lnTo>
                    <a:close/>
                  </a:path>
                  <a:path w="311785" h="783589">
                    <a:moveTo>
                      <a:pt x="256539" y="33274"/>
                    </a:moveTo>
                    <a:lnTo>
                      <a:pt x="261890" y="60119"/>
                    </a:lnTo>
                    <a:lnTo>
                      <a:pt x="282701" y="42163"/>
                    </a:lnTo>
                    <a:lnTo>
                      <a:pt x="256539" y="33274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DFCDED8-DC3D-484D-A222-50EB9D8448EE}"/>
                  </a:ext>
                </a:extLst>
              </p:cNvPr>
              <p:cNvSpPr txBox="1"/>
              <p:nvPr/>
            </p:nvSpPr>
            <p:spPr>
              <a:xfrm>
                <a:off x="9427359" y="2512734"/>
                <a:ext cx="237468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/>
                  <a:t> : number of blocks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: block size in bits.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Z</a:t>
                </a:r>
                <a:r>
                  <a:rPr lang="en-US" dirty="0"/>
                  <a:t>: Bucket size.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L</a:t>
                </a:r>
                <a:r>
                  <a:rPr lang="en-US" dirty="0"/>
                  <a:t>: Height of the tree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L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-1.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DFCDED8-DC3D-484D-A222-50EB9D844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359" y="2512734"/>
                <a:ext cx="2374689" cy="1477328"/>
              </a:xfrm>
              <a:prstGeom prst="rect">
                <a:avLst/>
              </a:prstGeom>
              <a:blipFill>
                <a:blip r:embed="rId11"/>
                <a:stretch>
                  <a:fillRect l="-1596" t="-1709" r="-10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9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D42A-F141-5543-B7D7-00EA47CD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44792"/>
            <a:ext cx="10058400" cy="1609344"/>
          </a:xfrm>
        </p:spPr>
        <p:txBody>
          <a:bodyPr/>
          <a:lstStyle/>
          <a:p>
            <a:r>
              <a:rPr lang="en-US" dirty="0"/>
              <a:t>Path </a:t>
            </a:r>
            <a:r>
              <a:rPr lang="en-US" dirty="0" err="1"/>
              <a:t>oram</a:t>
            </a:r>
            <a:r>
              <a:rPr lang="en-US" dirty="0"/>
              <a:t> – Block position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DCA7258-6C20-8F4A-9D21-DC357CAB42AE}"/>
              </a:ext>
            </a:extLst>
          </p:cNvPr>
          <p:cNvGrpSpPr/>
          <p:nvPr/>
        </p:nvGrpSpPr>
        <p:grpSpPr>
          <a:xfrm>
            <a:off x="2583076" y="1804210"/>
            <a:ext cx="6925436" cy="4238609"/>
            <a:chOff x="2508126" y="2044050"/>
            <a:chExt cx="6925436" cy="423860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32B9658E-D800-7E4A-BF72-E23DD4E39D2A}"/>
                </a:ext>
              </a:extLst>
            </p:cNvPr>
            <p:cNvSpPr/>
            <p:nvPr/>
          </p:nvSpPr>
          <p:spPr>
            <a:xfrm>
              <a:off x="250812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B1C43E4-A950-744D-A60A-B39399A90A4D}"/>
                </a:ext>
              </a:extLst>
            </p:cNvPr>
            <p:cNvSpPr/>
            <p:nvPr/>
          </p:nvSpPr>
          <p:spPr>
            <a:xfrm>
              <a:off x="250812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56AE0A63-C2DF-534B-9DDE-7E81A4B73C2D}"/>
                </a:ext>
              </a:extLst>
            </p:cNvPr>
            <p:cNvSpPr/>
            <p:nvPr/>
          </p:nvSpPr>
          <p:spPr>
            <a:xfrm>
              <a:off x="3279269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F5F91C7E-7D3F-E948-92C1-FCCCEB656622}"/>
                </a:ext>
              </a:extLst>
            </p:cNvPr>
            <p:cNvSpPr/>
            <p:nvPr/>
          </p:nvSpPr>
          <p:spPr>
            <a:xfrm>
              <a:off x="3279269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9B9A6FDE-2183-CE47-A9C7-BF568329A83E}"/>
                </a:ext>
              </a:extLst>
            </p:cNvPr>
            <p:cNvSpPr/>
            <p:nvPr/>
          </p:nvSpPr>
          <p:spPr>
            <a:xfrm>
              <a:off x="4201290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D214C670-EEB4-C24F-B538-3D950163D906}"/>
                </a:ext>
              </a:extLst>
            </p:cNvPr>
            <p:cNvSpPr/>
            <p:nvPr/>
          </p:nvSpPr>
          <p:spPr>
            <a:xfrm>
              <a:off x="4201290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13B705E0-6DF5-B54E-B2F6-7F3E661376B1}"/>
                </a:ext>
              </a:extLst>
            </p:cNvPr>
            <p:cNvSpPr/>
            <p:nvPr/>
          </p:nvSpPr>
          <p:spPr>
            <a:xfrm>
              <a:off x="4973957" y="2576292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4713E103-8611-124B-A588-E78224A2402D}"/>
                </a:ext>
              </a:extLst>
            </p:cNvPr>
            <p:cNvSpPr/>
            <p:nvPr/>
          </p:nvSpPr>
          <p:spPr>
            <a:xfrm>
              <a:off x="4973957" y="2576292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4B3A4CA-B579-1943-B2C7-61169E6502AA}"/>
                </a:ext>
              </a:extLst>
            </p:cNvPr>
            <p:cNvSpPr/>
            <p:nvPr/>
          </p:nvSpPr>
          <p:spPr>
            <a:xfrm>
              <a:off x="624649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065EF173-8E83-E842-BB54-AB4825013856}"/>
                </a:ext>
              </a:extLst>
            </p:cNvPr>
            <p:cNvSpPr/>
            <p:nvPr/>
          </p:nvSpPr>
          <p:spPr>
            <a:xfrm>
              <a:off x="624649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48D5EFF9-CAFE-324C-8DB9-E0E020B56D4D}"/>
                </a:ext>
              </a:extLst>
            </p:cNvPr>
            <p:cNvSpPr/>
            <p:nvPr/>
          </p:nvSpPr>
          <p:spPr>
            <a:xfrm>
              <a:off x="701611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83C669B8-603E-4341-B0A4-7BB5C57C3B7D}"/>
                </a:ext>
              </a:extLst>
            </p:cNvPr>
            <p:cNvSpPr/>
            <p:nvPr/>
          </p:nvSpPr>
          <p:spPr>
            <a:xfrm>
              <a:off x="701611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E17ECE32-5E61-4849-9461-3F7754B73E0C}"/>
                </a:ext>
              </a:extLst>
            </p:cNvPr>
            <p:cNvSpPr/>
            <p:nvPr/>
          </p:nvSpPr>
          <p:spPr>
            <a:xfrm>
              <a:off x="804786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3D66F28F-7BE4-FF40-96CC-72C4DD7987EF}"/>
                </a:ext>
              </a:extLst>
            </p:cNvPr>
            <p:cNvSpPr/>
            <p:nvPr/>
          </p:nvSpPr>
          <p:spPr>
            <a:xfrm>
              <a:off x="804786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8ED2228E-9A86-CA4D-BF3F-6DFF6708EE6C}"/>
                </a:ext>
              </a:extLst>
            </p:cNvPr>
            <p:cNvSpPr/>
            <p:nvPr/>
          </p:nvSpPr>
          <p:spPr>
            <a:xfrm>
              <a:off x="8814437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BB529BD0-359F-C146-AB9A-0AE4507A6CBB}"/>
                </a:ext>
              </a:extLst>
            </p:cNvPr>
            <p:cNvSpPr/>
            <p:nvPr/>
          </p:nvSpPr>
          <p:spPr>
            <a:xfrm>
              <a:off x="8814437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09EFEF55-88F2-3143-A462-2905D8BF10B9}"/>
                </a:ext>
              </a:extLst>
            </p:cNvPr>
            <p:cNvSpPr/>
            <p:nvPr/>
          </p:nvSpPr>
          <p:spPr>
            <a:xfrm>
              <a:off x="287083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9B6205AB-98C8-5945-99BB-29431DFE987F}"/>
                </a:ext>
              </a:extLst>
            </p:cNvPr>
            <p:cNvSpPr/>
            <p:nvPr/>
          </p:nvSpPr>
          <p:spPr>
            <a:xfrm>
              <a:off x="287083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B28EE809-E189-2D41-A418-B34CA2036127}"/>
                </a:ext>
              </a:extLst>
            </p:cNvPr>
            <p:cNvSpPr/>
            <p:nvPr/>
          </p:nvSpPr>
          <p:spPr>
            <a:xfrm>
              <a:off x="4591434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BBA945E9-1FE2-BD4C-9C70-8008CF5AB458}"/>
                </a:ext>
              </a:extLst>
            </p:cNvPr>
            <p:cNvSpPr/>
            <p:nvPr/>
          </p:nvSpPr>
          <p:spPr>
            <a:xfrm>
              <a:off x="4591434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36C4EEE8-7AEC-114F-B8E4-B35089F242A3}"/>
                </a:ext>
              </a:extLst>
            </p:cNvPr>
            <p:cNvSpPr/>
            <p:nvPr/>
          </p:nvSpPr>
          <p:spPr>
            <a:xfrm>
              <a:off x="661225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5AED5FDE-A85C-4F42-9ABB-CBE2AA73FF20}"/>
                </a:ext>
              </a:extLst>
            </p:cNvPr>
            <p:cNvSpPr/>
            <p:nvPr/>
          </p:nvSpPr>
          <p:spPr>
            <a:xfrm>
              <a:off x="661225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2E66CDAB-3ED8-5641-986C-7AE9100D92DC}"/>
                </a:ext>
              </a:extLst>
            </p:cNvPr>
            <p:cNvSpPr/>
            <p:nvPr/>
          </p:nvSpPr>
          <p:spPr>
            <a:xfrm>
              <a:off x="8438009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EFF5A970-1F58-2644-A195-21BA9FBCC025}"/>
                </a:ext>
              </a:extLst>
            </p:cNvPr>
            <p:cNvSpPr/>
            <p:nvPr/>
          </p:nvSpPr>
          <p:spPr>
            <a:xfrm>
              <a:off x="8438009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446AB553-B3C2-814E-BCE3-1DE3F6207B77}"/>
                </a:ext>
              </a:extLst>
            </p:cNvPr>
            <p:cNvSpPr/>
            <p:nvPr/>
          </p:nvSpPr>
          <p:spPr>
            <a:xfrm>
              <a:off x="3730373" y="4732751"/>
              <a:ext cx="619125" cy="474345"/>
            </a:xfrm>
            <a:custGeom>
              <a:avLst/>
              <a:gdLst/>
              <a:ahLst/>
              <a:cxnLst/>
              <a:rect l="l" t="t" r="r" b="b"/>
              <a:pathLst>
                <a:path w="619125" h="474345">
                  <a:moveTo>
                    <a:pt x="0" y="473963"/>
                  </a:moveTo>
                  <a:lnTo>
                    <a:pt x="618744" y="473963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B01D9EEC-856E-9749-8C3E-7BD0CE0A9402}"/>
                </a:ext>
              </a:extLst>
            </p:cNvPr>
            <p:cNvSpPr/>
            <p:nvPr/>
          </p:nvSpPr>
          <p:spPr>
            <a:xfrm>
              <a:off x="3730373" y="4732751"/>
              <a:ext cx="619125" cy="474345"/>
            </a:xfrm>
            <a:custGeom>
              <a:avLst/>
              <a:gdLst/>
              <a:ahLst/>
              <a:cxnLst/>
              <a:rect l="l" t="t" r="r" b="b"/>
              <a:pathLst>
                <a:path w="619125" h="474345">
                  <a:moveTo>
                    <a:pt x="0" y="473963"/>
                  </a:moveTo>
                  <a:lnTo>
                    <a:pt x="618744" y="473963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4777FD2A-DF1F-374E-849F-1BC2CF1455F4}"/>
                </a:ext>
              </a:extLst>
            </p:cNvPr>
            <p:cNvSpPr/>
            <p:nvPr/>
          </p:nvSpPr>
          <p:spPr>
            <a:xfrm>
              <a:off x="7662293" y="4729704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AB4FF177-0D10-BA4F-A954-4BC34242DFFE}"/>
                </a:ext>
              </a:extLst>
            </p:cNvPr>
            <p:cNvSpPr/>
            <p:nvPr/>
          </p:nvSpPr>
          <p:spPr>
            <a:xfrm>
              <a:off x="7662293" y="4729704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>
              <a:extLst>
                <a:ext uri="{FF2B5EF4-FFF2-40B4-BE49-F238E27FC236}">
                  <a16:creationId xmlns:a16="http://schemas.microsoft.com/office/drawing/2014/main" id="{AE60D01E-2F99-184C-8A55-A519FBCC011D}"/>
                </a:ext>
              </a:extLst>
            </p:cNvPr>
            <p:cNvSpPr/>
            <p:nvPr/>
          </p:nvSpPr>
          <p:spPr>
            <a:xfrm>
              <a:off x="5633849" y="5810219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40"/>
                  </a:moveTo>
                  <a:lnTo>
                    <a:pt x="618743" y="472440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>
              <a:extLst>
                <a:ext uri="{FF2B5EF4-FFF2-40B4-BE49-F238E27FC236}">
                  <a16:creationId xmlns:a16="http://schemas.microsoft.com/office/drawing/2014/main" id="{DF00FC50-AB7F-F749-9F34-9787C8DD79F2}"/>
                </a:ext>
              </a:extLst>
            </p:cNvPr>
            <p:cNvSpPr/>
            <p:nvPr/>
          </p:nvSpPr>
          <p:spPr>
            <a:xfrm>
              <a:off x="5633849" y="5810219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40"/>
                  </a:moveTo>
                  <a:lnTo>
                    <a:pt x="618743" y="472440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4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>
              <a:extLst>
                <a:ext uri="{FF2B5EF4-FFF2-40B4-BE49-F238E27FC236}">
                  <a16:creationId xmlns:a16="http://schemas.microsoft.com/office/drawing/2014/main" id="{3F712F0E-DD5C-0E4D-8053-B5A27CE300DE}"/>
                </a:ext>
              </a:extLst>
            </p:cNvPr>
            <p:cNvSpPr/>
            <p:nvPr/>
          </p:nvSpPr>
          <p:spPr>
            <a:xfrm>
              <a:off x="4438907" y="5199984"/>
              <a:ext cx="1085850" cy="624205"/>
            </a:xfrm>
            <a:custGeom>
              <a:avLst/>
              <a:gdLst/>
              <a:ahLst/>
              <a:cxnLst/>
              <a:rect l="l" t="t" r="r" b="b"/>
              <a:pathLst>
                <a:path w="1085850" h="624204">
                  <a:moveTo>
                    <a:pt x="87149" y="32904"/>
                  </a:moveTo>
                  <a:lnTo>
                    <a:pt x="55417" y="33374"/>
                  </a:lnTo>
                  <a:lnTo>
                    <a:pt x="71435" y="60737"/>
                  </a:lnTo>
                  <a:lnTo>
                    <a:pt x="1070102" y="623951"/>
                  </a:lnTo>
                  <a:lnTo>
                    <a:pt x="1085849" y="596138"/>
                  </a:lnTo>
                  <a:lnTo>
                    <a:pt x="87149" y="32904"/>
                  </a:lnTo>
                  <a:close/>
                </a:path>
                <a:path w="1085850" h="624204">
                  <a:moveTo>
                    <a:pt x="147446" y="0"/>
                  </a:moveTo>
                  <a:lnTo>
                    <a:pt x="0" y="2159"/>
                  </a:lnTo>
                  <a:lnTo>
                    <a:pt x="69976" y="121793"/>
                  </a:lnTo>
                  <a:lnTo>
                    <a:pt x="85943" y="129561"/>
                  </a:lnTo>
                  <a:lnTo>
                    <a:pt x="91947" y="127508"/>
                  </a:lnTo>
                  <a:lnTo>
                    <a:pt x="71435" y="60737"/>
                  </a:lnTo>
                  <a:lnTo>
                    <a:pt x="19812" y="31623"/>
                  </a:lnTo>
                  <a:lnTo>
                    <a:pt x="35559" y="3810"/>
                  </a:lnTo>
                  <a:lnTo>
                    <a:pt x="151395" y="3810"/>
                  </a:lnTo>
                  <a:lnTo>
                    <a:pt x="147446" y="0"/>
                  </a:lnTo>
                  <a:close/>
                </a:path>
                <a:path w="1085850" h="624204">
                  <a:moveTo>
                    <a:pt x="35559" y="3810"/>
                  </a:moveTo>
                  <a:lnTo>
                    <a:pt x="19812" y="31623"/>
                  </a:lnTo>
                  <a:lnTo>
                    <a:pt x="71435" y="60737"/>
                  </a:lnTo>
                  <a:lnTo>
                    <a:pt x="55655" y="33782"/>
                  </a:lnTo>
                  <a:lnTo>
                    <a:pt x="27939" y="33782"/>
                  </a:lnTo>
                  <a:lnTo>
                    <a:pt x="41528" y="9652"/>
                  </a:lnTo>
                  <a:lnTo>
                    <a:pt x="45918" y="9652"/>
                  </a:lnTo>
                  <a:lnTo>
                    <a:pt x="35559" y="3810"/>
                  </a:lnTo>
                  <a:close/>
                </a:path>
                <a:path w="1085850" h="624204">
                  <a:moveTo>
                    <a:pt x="41528" y="9652"/>
                  </a:moveTo>
                  <a:lnTo>
                    <a:pt x="27939" y="33782"/>
                  </a:lnTo>
                  <a:lnTo>
                    <a:pt x="55417" y="33374"/>
                  </a:lnTo>
                  <a:lnTo>
                    <a:pt x="41528" y="9652"/>
                  </a:lnTo>
                  <a:close/>
                </a:path>
                <a:path w="1085850" h="624204">
                  <a:moveTo>
                    <a:pt x="55417" y="33374"/>
                  </a:moveTo>
                  <a:lnTo>
                    <a:pt x="27939" y="33782"/>
                  </a:lnTo>
                  <a:lnTo>
                    <a:pt x="55655" y="33782"/>
                  </a:lnTo>
                  <a:lnTo>
                    <a:pt x="55417" y="33374"/>
                  </a:lnTo>
                  <a:close/>
                </a:path>
                <a:path w="1085850" h="624204">
                  <a:moveTo>
                    <a:pt x="45918" y="9652"/>
                  </a:moveTo>
                  <a:lnTo>
                    <a:pt x="41528" y="9652"/>
                  </a:lnTo>
                  <a:lnTo>
                    <a:pt x="55417" y="33374"/>
                  </a:lnTo>
                  <a:lnTo>
                    <a:pt x="87149" y="32904"/>
                  </a:lnTo>
                  <a:lnTo>
                    <a:pt x="45918" y="9652"/>
                  </a:lnTo>
                  <a:close/>
                </a:path>
                <a:path w="1085850" h="624204">
                  <a:moveTo>
                    <a:pt x="151395" y="3810"/>
                  </a:moveTo>
                  <a:lnTo>
                    <a:pt x="35559" y="3810"/>
                  </a:lnTo>
                  <a:lnTo>
                    <a:pt x="87149" y="32904"/>
                  </a:lnTo>
                  <a:lnTo>
                    <a:pt x="147955" y="32004"/>
                  </a:lnTo>
                  <a:lnTo>
                    <a:pt x="154939" y="24765"/>
                  </a:lnTo>
                  <a:lnTo>
                    <a:pt x="154685" y="6985"/>
                  </a:lnTo>
                  <a:lnTo>
                    <a:pt x="151395" y="381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64AA16EC-6CE2-7840-8483-014D3984B0F3}"/>
                </a:ext>
              </a:extLst>
            </p:cNvPr>
            <p:cNvSpPr/>
            <p:nvPr/>
          </p:nvSpPr>
          <p:spPr>
            <a:xfrm>
              <a:off x="3335657" y="4193256"/>
              <a:ext cx="408305" cy="474980"/>
            </a:xfrm>
            <a:custGeom>
              <a:avLst/>
              <a:gdLst/>
              <a:ahLst/>
              <a:cxnLst/>
              <a:rect l="l" t="t" r="r" b="b"/>
              <a:pathLst>
                <a:path w="408305" h="474979">
                  <a:moveTo>
                    <a:pt x="41179" y="48318"/>
                  </a:moveTo>
                  <a:lnTo>
                    <a:pt x="46815" y="79623"/>
                  </a:lnTo>
                  <a:lnTo>
                    <a:pt x="383667" y="474725"/>
                  </a:lnTo>
                  <a:lnTo>
                    <a:pt x="408050" y="454025"/>
                  </a:lnTo>
                  <a:lnTo>
                    <a:pt x="71215" y="58827"/>
                  </a:lnTo>
                  <a:lnTo>
                    <a:pt x="41179" y="48318"/>
                  </a:lnTo>
                  <a:close/>
                </a:path>
                <a:path w="408305" h="474979">
                  <a:moveTo>
                    <a:pt x="0" y="0"/>
                  </a:moveTo>
                  <a:lnTo>
                    <a:pt x="24511" y="136398"/>
                  </a:lnTo>
                  <a:lnTo>
                    <a:pt x="26034" y="145034"/>
                  </a:lnTo>
                  <a:lnTo>
                    <a:pt x="34289" y="150875"/>
                  </a:lnTo>
                  <a:lnTo>
                    <a:pt x="43052" y="149225"/>
                  </a:lnTo>
                  <a:lnTo>
                    <a:pt x="51688" y="147700"/>
                  </a:lnTo>
                  <a:lnTo>
                    <a:pt x="57531" y="139319"/>
                  </a:lnTo>
                  <a:lnTo>
                    <a:pt x="56006" y="130683"/>
                  </a:lnTo>
                  <a:lnTo>
                    <a:pt x="46815" y="79623"/>
                  </a:lnTo>
                  <a:lnTo>
                    <a:pt x="8381" y="34544"/>
                  </a:lnTo>
                  <a:lnTo>
                    <a:pt x="32765" y="13715"/>
                  </a:lnTo>
                  <a:lnTo>
                    <a:pt x="39242" y="13715"/>
                  </a:lnTo>
                  <a:lnTo>
                    <a:pt x="0" y="0"/>
                  </a:lnTo>
                  <a:close/>
                </a:path>
                <a:path w="408305" h="474979">
                  <a:moveTo>
                    <a:pt x="32765" y="13715"/>
                  </a:moveTo>
                  <a:lnTo>
                    <a:pt x="8381" y="34544"/>
                  </a:lnTo>
                  <a:lnTo>
                    <a:pt x="46815" y="79623"/>
                  </a:lnTo>
                  <a:lnTo>
                    <a:pt x="41179" y="48318"/>
                  </a:lnTo>
                  <a:lnTo>
                    <a:pt x="15239" y="39243"/>
                  </a:lnTo>
                  <a:lnTo>
                    <a:pt x="36321" y="21336"/>
                  </a:lnTo>
                  <a:lnTo>
                    <a:pt x="39260" y="21336"/>
                  </a:lnTo>
                  <a:lnTo>
                    <a:pt x="32765" y="13715"/>
                  </a:lnTo>
                  <a:close/>
                </a:path>
                <a:path w="408305" h="474979">
                  <a:moveTo>
                    <a:pt x="39242" y="13715"/>
                  </a:moveTo>
                  <a:lnTo>
                    <a:pt x="32765" y="13715"/>
                  </a:lnTo>
                  <a:lnTo>
                    <a:pt x="71215" y="58827"/>
                  </a:lnTo>
                  <a:lnTo>
                    <a:pt x="120142" y="75946"/>
                  </a:lnTo>
                  <a:lnTo>
                    <a:pt x="126462" y="76811"/>
                  </a:lnTo>
                  <a:lnTo>
                    <a:pt x="132413" y="75247"/>
                  </a:lnTo>
                  <a:lnTo>
                    <a:pt x="137340" y="71588"/>
                  </a:lnTo>
                  <a:lnTo>
                    <a:pt x="140588" y="66167"/>
                  </a:lnTo>
                  <a:lnTo>
                    <a:pt x="141454" y="59846"/>
                  </a:lnTo>
                  <a:lnTo>
                    <a:pt x="139890" y="53895"/>
                  </a:lnTo>
                  <a:lnTo>
                    <a:pt x="136231" y="48968"/>
                  </a:lnTo>
                  <a:lnTo>
                    <a:pt x="130809" y="45720"/>
                  </a:lnTo>
                  <a:lnTo>
                    <a:pt x="39242" y="13715"/>
                  </a:lnTo>
                  <a:close/>
                </a:path>
                <a:path w="408305" h="474979">
                  <a:moveTo>
                    <a:pt x="39260" y="21336"/>
                  </a:moveTo>
                  <a:lnTo>
                    <a:pt x="36321" y="21336"/>
                  </a:lnTo>
                  <a:lnTo>
                    <a:pt x="41179" y="48318"/>
                  </a:lnTo>
                  <a:lnTo>
                    <a:pt x="71215" y="58827"/>
                  </a:lnTo>
                  <a:lnTo>
                    <a:pt x="39260" y="21336"/>
                  </a:lnTo>
                  <a:close/>
                </a:path>
                <a:path w="408305" h="474979">
                  <a:moveTo>
                    <a:pt x="36321" y="21336"/>
                  </a:moveTo>
                  <a:lnTo>
                    <a:pt x="15239" y="39243"/>
                  </a:lnTo>
                  <a:lnTo>
                    <a:pt x="41179" y="48318"/>
                  </a:lnTo>
                  <a:lnTo>
                    <a:pt x="36321" y="2133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459A1317-F63D-5C4A-B779-A3B751055556}"/>
                </a:ext>
              </a:extLst>
            </p:cNvPr>
            <p:cNvSpPr/>
            <p:nvPr/>
          </p:nvSpPr>
          <p:spPr>
            <a:xfrm>
              <a:off x="4349117" y="4193256"/>
              <a:ext cx="412115" cy="474980"/>
            </a:xfrm>
            <a:custGeom>
              <a:avLst/>
              <a:gdLst/>
              <a:ahLst/>
              <a:cxnLst/>
              <a:rect l="l" t="t" r="r" b="b"/>
              <a:pathLst>
                <a:path w="412114" h="474979">
                  <a:moveTo>
                    <a:pt x="370300" y="48075"/>
                  </a:moveTo>
                  <a:lnTo>
                    <a:pt x="340232" y="58461"/>
                  </a:lnTo>
                  <a:lnTo>
                    <a:pt x="0" y="453898"/>
                  </a:lnTo>
                  <a:lnTo>
                    <a:pt x="24384" y="474725"/>
                  </a:lnTo>
                  <a:lnTo>
                    <a:pt x="364544" y="79240"/>
                  </a:lnTo>
                  <a:lnTo>
                    <a:pt x="370300" y="48075"/>
                  </a:lnTo>
                  <a:close/>
                </a:path>
                <a:path w="412114" h="474979">
                  <a:moveTo>
                    <a:pt x="409226" y="13588"/>
                  </a:moveTo>
                  <a:lnTo>
                    <a:pt x="378841" y="13588"/>
                  </a:lnTo>
                  <a:lnTo>
                    <a:pt x="403098" y="34417"/>
                  </a:lnTo>
                  <a:lnTo>
                    <a:pt x="364544" y="79240"/>
                  </a:lnTo>
                  <a:lnTo>
                    <a:pt x="355092" y="130428"/>
                  </a:lnTo>
                  <a:lnTo>
                    <a:pt x="353441" y="139064"/>
                  </a:lnTo>
                  <a:lnTo>
                    <a:pt x="359283" y="147447"/>
                  </a:lnTo>
                  <a:lnTo>
                    <a:pt x="367919" y="149098"/>
                  </a:lnTo>
                  <a:lnTo>
                    <a:pt x="376682" y="150622"/>
                  </a:lnTo>
                  <a:lnTo>
                    <a:pt x="384937" y="144907"/>
                  </a:lnTo>
                  <a:lnTo>
                    <a:pt x="386588" y="136271"/>
                  </a:lnTo>
                  <a:lnTo>
                    <a:pt x="409226" y="13588"/>
                  </a:lnTo>
                  <a:close/>
                </a:path>
                <a:path w="412114" h="474979">
                  <a:moveTo>
                    <a:pt x="387567" y="21082"/>
                  </a:moveTo>
                  <a:lnTo>
                    <a:pt x="375285" y="21082"/>
                  </a:lnTo>
                  <a:lnTo>
                    <a:pt x="396239" y="39115"/>
                  </a:lnTo>
                  <a:lnTo>
                    <a:pt x="370300" y="48075"/>
                  </a:lnTo>
                  <a:lnTo>
                    <a:pt x="364544" y="79240"/>
                  </a:lnTo>
                  <a:lnTo>
                    <a:pt x="403098" y="34417"/>
                  </a:lnTo>
                  <a:lnTo>
                    <a:pt x="387567" y="21082"/>
                  </a:lnTo>
                  <a:close/>
                </a:path>
                <a:path w="412114" h="474979">
                  <a:moveTo>
                    <a:pt x="411734" y="0"/>
                  </a:moveTo>
                  <a:lnTo>
                    <a:pt x="280670" y="45212"/>
                  </a:lnTo>
                  <a:lnTo>
                    <a:pt x="275193" y="48387"/>
                  </a:lnTo>
                  <a:lnTo>
                    <a:pt x="271526" y="53276"/>
                  </a:lnTo>
                  <a:lnTo>
                    <a:pt x="269954" y="59213"/>
                  </a:lnTo>
                  <a:lnTo>
                    <a:pt x="270764" y="65532"/>
                  </a:lnTo>
                  <a:lnTo>
                    <a:pt x="274010" y="71008"/>
                  </a:lnTo>
                  <a:lnTo>
                    <a:pt x="278923" y="74675"/>
                  </a:lnTo>
                  <a:lnTo>
                    <a:pt x="284837" y="76247"/>
                  </a:lnTo>
                  <a:lnTo>
                    <a:pt x="291084" y="75437"/>
                  </a:lnTo>
                  <a:lnTo>
                    <a:pt x="340232" y="58461"/>
                  </a:lnTo>
                  <a:lnTo>
                    <a:pt x="378841" y="13588"/>
                  </a:lnTo>
                  <a:lnTo>
                    <a:pt x="409226" y="13588"/>
                  </a:lnTo>
                  <a:lnTo>
                    <a:pt x="411734" y="0"/>
                  </a:lnTo>
                  <a:close/>
                </a:path>
                <a:path w="412114" h="474979">
                  <a:moveTo>
                    <a:pt x="378841" y="13588"/>
                  </a:moveTo>
                  <a:lnTo>
                    <a:pt x="340232" y="58461"/>
                  </a:lnTo>
                  <a:lnTo>
                    <a:pt x="370300" y="48075"/>
                  </a:lnTo>
                  <a:lnTo>
                    <a:pt x="375285" y="21082"/>
                  </a:lnTo>
                  <a:lnTo>
                    <a:pt x="387567" y="21082"/>
                  </a:lnTo>
                  <a:lnTo>
                    <a:pt x="378841" y="13588"/>
                  </a:lnTo>
                  <a:close/>
                </a:path>
                <a:path w="412114" h="474979">
                  <a:moveTo>
                    <a:pt x="375285" y="21082"/>
                  </a:moveTo>
                  <a:lnTo>
                    <a:pt x="370300" y="48075"/>
                  </a:lnTo>
                  <a:lnTo>
                    <a:pt x="396239" y="39115"/>
                  </a:lnTo>
                  <a:lnTo>
                    <a:pt x="375285" y="2108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>
              <a:extLst>
                <a:ext uri="{FF2B5EF4-FFF2-40B4-BE49-F238E27FC236}">
                  <a16:creationId xmlns:a16="http://schemas.microsoft.com/office/drawing/2014/main" id="{D9EC9D2C-D0D6-7D40-875D-56A3E8BEA4D1}"/>
                </a:ext>
              </a:extLst>
            </p:cNvPr>
            <p:cNvSpPr/>
            <p:nvPr/>
          </p:nvSpPr>
          <p:spPr>
            <a:xfrm>
              <a:off x="2849375" y="3108040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5" y="472059"/>
                  </a:lnTo>
                  <a:lnTo>
                    <a:pt x="270509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4" y="154812"/>
                  </a:lnTo>
                  <a:lnTo>
                    <a:pt x="24637" y="155321"/>
                  </a:lnTo>
                  <a:lnTo>
                    <a:pt x="32003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6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5"/>
                  </a:lnTo>
                  <a:lnTo>
                    <a:pt x="35814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4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4" y="28448"/>
                  </a:moveTo>
                  <a:lnTo>
                    <a:pt x="11430" y="41655"/>
                  </a:lnTo>
                  <a:lnTo>
                    <a:pt x="34934" y="55922"/>
                  </a:lnTo>
                  <a:lnTo>
                    <a:pt x="35814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230E60CF-578E-2B42-98D8-FC096F5E7E43}"/>
                </a:ext>
              </a:extLst>
            </p:cNvPr>
            <p:cNvSpPr/>
            <p:nvPr/>
          </p:nvSpPr>
          <p:spPr>
            <a:xfrm>
              <a:off x="3243837" y="3108040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3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2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9" y="155321"/>
                  </a:lnTo>
                  <a:lnTo>
                    <a:pt x="264921" y="154812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5" y="0"/>
                  </a:moveTo>
                  <a:lnTo>
                    <a:pt x="149097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6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5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3" y="28321"/>
                  </a:lnTo>
                  <a:lnTo>
                    <a:pt x="260857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2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3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4" h="472439">
                  <a:moveTo>
                    <a:pt x="236473" y="28321"/>
                  </a:moveTo>
                  <a:lnTo>
                    <a:pt x="237261" y="55876"/>
                  </a:lnTo>
                  <a:lnTo>
                    <a:pt x="260857" y="41655"/>
                  </a:lnTo>
                  <a:lnTo>
                    <a:pt x="236473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410B915C-D0CE-9C44-BD2B-0843101C3099}"/>
                </a:ext>
              </a:extLst>
            </p:cNvPr>
            <p:cNvSpPr/>
            <p:nvPr/>
          </p:nvSpPr>
          <p:spPr>
            <a:xfrm>
              <a:off x="4583687" y="3108040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5" y="472059"/>
                  </a:lnTo>
                  <a:lnTo>
                    <a:pt x="270510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8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4" y="154812"/>
                  </a:lnTo>
                  <a:lnTo>
                    <a:pt x="24637" y="155321"/>
                  </a:lnTo>
                  <a:lnTo>
                    <a:pt x="32003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4" y="35560"/>
                  </a:lnTo>
                  <a:lnTo>
                    <a:pt x="33908" y="20320"/>
                  </a:lnTo>
                  <a:lnTo>
                    <a:pt x="38099" y="20320"/>
                  </a:lnTo>
                  <a:lnTo>
                    <a:pt x="4698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8" y="20320"/>
                  </a:lnTo>
                  <a:lnTo>
                    <a:pt x="62165" y="72450"/>
                  </a:lnTo>
                  <a:lnTo>
                    <a:pt x="106425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8" y="20320"/>
                  </a:moveTo>
                  <a:lnTo>
                    <a:pt x="5714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29" y="41655"/>
                  </a:lnTo>
                  <a:lnTo>
                    <a:pt x="35813" y="28448"/>
                  </a:lnTo>
                  <a:lnTo>
                    <a:pt x="38314" y="28448"/>
                  </a:lnTo>
                  <a:lnTo>
                    <a:pt x="33908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3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3" y="28448"/>
                  </a:moveTo>
                  <a:lnTo>
                    <a:pt x="11429" y="41655"/>
                  </a:lnTo>
                  <a:lnTo>
                    <a:pt x="34934" y="55922"/>
                  </a:lnTo>
                  <a:lnTo>
                    <a:pt x="35813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>
              <a:extLst>
                <a:ext uri="{FF2B5EF4-FFF2-40B4-BE49-F238E27FC236}">
                  <a16:creationId xmlns:a16="http://schemas.microsoft.com/office/drawing/2014/main" id="{916619CF-9149-6E4C-B340-B7051F05BDCD}"/>
                </a:ext>
              </a:extLst>
            </p:cNvPr>
            <p:cNvSpPr/>
            <p:nvPr/>
          </p:nvSpPr>
          <p:spPr>
            <a:xfrm>
              <a:off x="4978149" y="3108040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3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8" y="155321"/>
                  </a:lnTo>
                  <a:lnTo>
                    <a:pt x="264921" y="154812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5" y="0"/>
                  </a:moveTo>
                  <a:lnTo>
                    <a:pt x="149098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7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5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7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4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7" y="41655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>
              <a:extLst>
                <a:ext uri="{FF2B5EF4-FFF2-40B4-BE49-F238E27FC236}">
                  <a16:creationId xmlns:a16="http://schemas.microsoft.com/office/drawing/2014/main" id="{097A012D-5DB8-C24E-A0DE-AFCF9D56D043}"/>
                </a:ext>
              </a:extLst>
            </p:cNvPr>
            <p:cNvSpPr/>
            <p:nvPr/>
          </p:nvSpPr>
          <p:spPr>
            <a:xfrm>
              <a:off x="6592318" y="3108040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6" y="472059"/>
                  </a:lnTo>
                  <a:lnTo>
                    <a:pt x="270510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5" y="154812"/>
                  </a:lnTo>
                  <a:lnTo>
                    <a:pt x="24637" y="155321"/>
                  </a:lnTo>
                  <a:lnTo>
                    <a:pt x="32004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5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5"/>
                  </a:lnTo>
                  <a:lnTo>
                    <a:pt x="35813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3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3" y="28448"/>
                  </a:moveTo>
                  <a:lnTo>
                    <a:pt x="11430" y="41655"/>
                  </a:lnTo>
                  <a:lnTo>
                    <a:pt x="34934" y="55922"/>
                  </a:lnTo>
                  <a:lnTo>
                    <a:pt x="35813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>
              <a:extLst>
                <a:ext uri="{FF2B5EF4-FFF2-40B4-BE49-F238E27FC236}">
                  <a16:creationId xmlns:a16="http://schemas.microsoft.com/office/drawing/2014/main" id="{236905ED-F35A-0B45-AA1A-9D73962E89E2}"/>
                </a:ext>
              </a:extLst>
            </p:cNvPr>
            <p:cNvSpPr/>
            <p:nvPr/>
          </p:nvSpPr>
          <p:spPr>
            <a:xfrm>
              <a:off x="6986780" y="3108040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4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6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3" y="148336"/>
                  </a:lnTo>
                  <a:lnTo>
                    <a:pt x="247269" y="155321"/>
                  </a:lnTo>
                  <a:lnTo>
                    <a:pt x="264922" y="154812"/>
                  </a:lnTo>
                  <a:lnTo>
                    <a:pt x="271907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6" y="0"/>
                  </a:moveTo>
                  <a:lnTo>
                    <a:pt x="149098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7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8" y="99060"/>
                  </a:lnTo>
                  <a:lnTo>
                    <a:pt x="210149" y="72216"/>
                  </a:lnTo>
                  <a:lnTo>
                    <a:pt x="238506" y="20320"/>
                  </a:lnTo>
                  <a:lnTo>
                    <a:pt x="268293" y="20320"/>
                  </a:lnTo>
                  <a:lnTo>
                    <a:pt x="267716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8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6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6" y="20320"/>
                  </a:lnTo>
                  <a:close/>
                </a:path>
                <a:path w="272414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8" y="41655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>
              <a:extLst>
                <a:ext uri="{FF2B5EF4-FFF2-40B4-BE49-F238E27FC236}">
                  <a16:creationId xmlns:a16="http://schemas.microsoft.com/office/drawing/2014/main" id="{088FCF91-9731-8B46-A43B-9ABD4CF3D793}"/>
                </a:ext>
              </a:extLst>
            </p:cNvPr>
            <p:cNvSpPr/>
            <p:nvPr/>
          </p:nvSpPr>
          <p:spPr>
            <a:xfrm>
              <a:off x="8408926" y="3117184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09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6" y="472059"/>
                  </a:lnTo>
                  <a:lnTo>
                    <a:pt x="270510" y="456819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09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5" y="154813"/>
                  </a:lnTo>
                  <a:lnTo>
                    <a:pt x="24638" y="155321"/>
                  </a:lnTo>
                  <a:lnTo>
                    <a:pt x="32004" y="148463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09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6" y="99314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80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3" y="72009"/>
                  </a:lnTo>
                  <a:lnTo>
                    <a:pt x="38099" y="20320"/>
                  </a:lnTo>
                  <a:close/>
                </a:path>
                <a:path w="270509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6"/>
                  </a:lnTo>
                  <a:lnTo>
                    <a:pt x="35814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09" h="472439">
                  <a:moveTo>
                    <a:pt x="38314" y="28448"/>
                  </a:moveTo>
                  <a:lnTo>
                    <a:pt x="35814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09" h="472439">
                  <a:moveTo>
                    <a:pt x="35814" y="28448"/>
                  </a:moveTo>
                  <a:lnTo>
                    <a:pt x="11430" y="41656"/>
                  </a:lnTo>
                  <a:lnTo>
                    <a:pt x="34934" y="55922"/>
                  </a:lnTo>
                  <a:lnTo>
                    <a:pt x="35814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>
              <a:extLst>
                <a:ext uri="{FF2B5EF4-FFF2-40B4-BE49-F238E27FC236}">
                  <a16:creationId xmlns:a16="http://schemas.microsoft.com/office/drawing/2014/main" id="{2BF38A68-A3BD-B64A-9741-9B56077F98E3}"/>
                </a:ext>
              </a:extLst>
            </p:cNvPr>
            <p:cNvSpPr/>
            <p:nvPr/>
          </p:nvSpPr>
          <p:spPr>
            <a:xfrm>
              <a:off x="8803388" y="3117184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5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9"/>
                  </a:lnTo>
                  <a:lnTo>
                    <a:pt x="28194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5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9" y="155321"/>
                  </a:lnTo>
                  <a:lnTo>
                    <a:pt x="264922" y="154813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5" h="472439">
                  <a:moveTo>
                    <a:pt x="267716" y="0"/>
                  </a:moveTo>
                  <a:lnTo>
                    <a:pt x="149098" y="71628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6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6" y="0"/>
                  </a:lnTo>
                  <a:close/>
                </a:path>
                <a:path w="272415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7" y="41656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5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5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7" y="41656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>
              <a:extLst>
                <a:ext uri="{FF2B5EF4-FFF2-40B4-BE49-F238E27FC236}">
                  <a16:creationId xmlns:a16="http://schemas.microsoft.com/office/drawing/2014/main" id="{1AFC8C13-8F33-B340-890E-515F0C9607EE}"/>
                </a:ext>
              </a:extLst>
            </p:cNvPr>
            <p:cNvSpPr/>
            <p:nvPr/>
          </p:nvSpPr>
          <p:spPr>
            <a:xfrm>
              <a:off x="6355082" y="5193507"/>
              <a:ext cx="1204595" cy="631190"/>
            </a:xfrm>
            <a:custGeom>
              <a:avLst/>
              <a:gdLst/>
              <a:ahLst/>
              <a:cxnLst/>
              <a:rect l="l" t="t" r="r" b="b"/>
              <a:pathLst>
                <a:path w="1204595" h="631189">
                  <a:moveTo>
                    <a:pt x="1115797" y="35543"/>
                  </a:moveTo>
                  <a:lnTo>
                    <a:pt x="0" y="602234"/>
                  </a:lnTo>
                  <a:lnTo>
                    <a:pt x="14478" y="630809"/>
                  </a:lnTo>
                  <a:lnTo>
                    <a:pt x="1130322" y="64034"/>
                  </a:lnTo>
                  <a:lnTo>
                    <a:pt x="1147538" y="37394"/>
                  </a:lnTo>
                  <a:lnTo>
                    <a:pt x="1115797" y="35543"/>
                  </a:lnTo>
                  <a:close/>
                </a:path>
                <a:path w="1204595" h="631189">
                  <a:moveTo>
                    <a:pt x="1204005" y="8763"/>
                  </a:moveTo>
                  <a:lnTo>
                    <a:pt x="1168527" y="8763"/>
                  </a:lnTo>
                  <a:lnTo>
                    <a:pt x="1183132" y="37211"/>
                  </a:lnTo>
                  <a:lnTo>
                    <a:pt x="1130322" y="64034"/>
                  </a:lnTo>
                  <a:lnTo>
                    <a:pt x="1102106" y="107696"/>
                  </a:lnTo>
                  <a:lnTo>
                    <a:pt x="1099770" y="113649"/>
                  </a:lnTo>
                  <a:lnTo>
                    <a:pt x="1099899" y="119792"/>
                  </a:lnTo>
                  <a:lnTo>
                    <a:pt x="1102338" y="125412"/>
                  </a:lnTo>
                  <a:lnTo>
                    <a:pt x="1106932" y="129794"/>
                  </a:lnTo>
                  <a:lnTo>
                    <a:pt x="1112813" y="132131"/>
                  </a:lnTo>
                  <a:lnTo>
                    <a:pt x="1118933" y="132016"/>
                  </a:lnTo>
                  <a:lnTo>
                    <a:pt x="1124577" y="129615"/>
                  </a:lnTo>
                  <a:lnTo>
                    <a:pt x="1129030" y="125095"/>
                  </a:lnTo>
                  <a:lnTo>
                    <a:pt x="1204005" y="8763"/>
                  </a:lnTo>
                  <a:close/>
                </a:path>
                <a:path w="1204595" h="631189">
                  <a:moveTo>
                    <a:pt x="1147538" y="37394"/>
                  </a:moveTo>
                  <a:lnTo>
                    <a:pt x="1130322" y="64034"/>
                  </a:lnTo>
                  <a:lnTo>
                    <a:pt x="1179631" y="38989"/>
                  </a:lnTo>
                  <a:lnTo>
                    <a:pt x="1174877" y="38989"/>
                  </a:lnTo>
                  <a:lnTo>
                    <a:pt x="1147538" y="37394"/>
                  </a:lnTo>
                  <a:close/>
                </a:path>
                <a:path w="1204595" h="631189">
                  <a:moveTo>
                    <a:pt x="1162431" y="14351"/>
                  </a:moveTo>
                  <a:lnTo>
                    <a:pt x="1147538" y="37394"/>
                  </a:lnTo>
                  <a:lnTo>
                    <a:pt x="1174877" y="38989"/>
                  </a:lnTo>
                  <a:lnTo>
                    <a:pt x="1162431" y="14351"/>
                  </a:lnTo>
                  <a:close/>
                </a:path>
                <a:path w="1204595" h="631189">
                  <a:moveTo>
                    <a:pt x="1171395" y="14351"/>
                  </a:moveTo>
                  <a:lnTo>
                    <a:pt x="1162431" y="14351"/>
                  </a:lnTo>
                  <a:lnTo>
                    <a:pt x="1174877" y="38989"/>
                  </a:lnTo>
                  <a:lnTo>
                    <a:pt x="1179631" y="38989"/>
                  </a:lnTo>
                  <a:lnTo>
                    <a:pt x="1183132" y="37211"/>
                  </a:lnTo>
                  <a:lnTo>
                    <a:pt x="1171395" y="14351"/>
                  </a:lnTo>
                  <a:close/>
                </a:path>
                <a:path w="1204595" h="631189">
                  <a:moveTo>
                    <a:pt x="1168527" y="8763"/>
                  </a:moveTo>
                  <a:lnTo>
                    <a:pt x="1115797" y="35543"/>
                  </a:lnTo>
                  <a:lnTo>
                    <a:pt x="1147538" y="37394"/>
                  </a:lnTo>
                  <a:lnTo>
                    <a:pt x="1162431" y="14351"/>
                  </a:lnTo>
                  <a:lnTo>
                    <a:pt x="1171395" y="14351"/>
                  </a:lnTo>
                  <a:lnTo>
                    <a:pt x="1168527" y="8763"/>
                  </a:lnTo>
                  <a:close/>
                </a:path>
                <a:path w="1204595" h="631189">
                  <a:moveTo>
                    <a:pt x="1057021" y="0"/>
                  </a:moveTo>
                  <a:lnTo>
                    <a:pt x="1049401" y="6731"/>
                  </a:lnTo>
                  <a:lnTo>
                    <a:pt x="1048385" y="24384"/>
                  </a:lnTo>
                  <a:lnTo>
                    <a:pt x="1055116" y="32004"/>
                  </a:lnTo>
                  <a:lnTo>
                    <a:pt x="1115797" y="35543"/>
                  </a:lnTo>
                  <a:lnTo>
                    <a:pt x="1168527" y="8763"/>
                  </a:lnTo>
                  <a:lnTo>
                    <a:pt x="1204005" y="8763"/>
                  </a:lnTo>
                  <a:lnTo>
                    <a:pt x="1204087" y="8636"/>
                  </a:lnTo>
                  <a:lnTo>
                    <a:pt x="105702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>
              <a:extLst>
                <a:ext uri="{FF2B5EF4-FFF2-40B4-BE49-F238E27FC236}">
                  <a16:creationId xmlns:a16="http://schemas.microsoft.com/office/drawing/2014/main" id="{83DCBCE5-2139-B84D-B487-AD814EBAAE8D}"/>
                </a:ext>
              </a:extLst>
            </p:cNvPr>
            <p:cNvSpPr/>
            <p:nvPr/>
          </p:nvSpPr>
          <p:spPr>
            <a:xfrm>
              <a:off x="7250813" y="4184112"/>
              <a:ext cx="408305" cy="474980"/>
            </a:xfrm>
            <a:custGeom>
              <a:avLst/>
              <a:gdLst/>
              <a:ahLst/>
              <a:cxnLst/>
              <a:rect l="l" t="t" r="r" b="b"/>
              <a:pathLst>
                <a:path w="408304" h="474979">
                  <a:moveTo>
                    <a:pt x="41179" y="48318"/>
                  </a:moveTo>
                  <a:lnTo>
                    <a:pt x="46815" y="79623"/>
                  </a:lnTo>
                  <a:lnTo>
                    <a:pt x="383666" y="474725"/>
                  </a:lnTo>
                  <a:lnTo>
                    <a:pt x="408050" y="454024"/>
                  </a:lnTo>
                  <a:lnTo>
                    <a:pt x="71215" y="58827"/>
                  </a:lnTo>
                  <a:lnTo>
                    <a:pt x="41179" y="48318"/>
                  </a:lnTo>
                  <a:close/>
                </a:path>
                <a:path w="408304" h="474979">
                  <a:moveTo>
                    <a:pt x="0" y="0"/>
                  </a:moveTo>
                  <a:lnTo>
                    <a:pt x="24511" y="136397"/>
                  </a:lnTo>
                  <a:lnTo>
                    <a:pt x="26035" y="145033"/>
                  </a:lnTo>
                  <a:lnTo>
                    <a:pt x="34289" y="150875"/>
                  </a:lnTo>
                  <a:lnTo>
                    <a:pt x="43052" y="149225"/>
                  </a:lnTo>
                  <a:lnTo>
                    <a:pt x="51688" y="147700"/>
                  </a:lnTo>
                  <a:lnTo>
                    <a:pt x="57530" y="139318"/>
                  </a:lnTo>
                  <a:lnTo>
                    <a:pt x="56006" y="130682"/>
                  </a:lnTo>
                  <a:lnTo>
                    <a:pt x="46815" y="79623"/>
                  </a:lnTo>
                  <a:lnTo>
                    <a:pt x="8381" y="34543"/>
                  </a:lnTo>
                  <a:lnTo>
                    <a:pt x="32765" y="13715"/>
                  </a:lnTo>
                  <a:lnTo>
                    <a:pt x="39242" y="13715"/>
                  </a:lnTo>
                  <a:lnTo>
                    <a:pt x="0" y="0"/>
                  </a:lnTo>
                  <a:close/>
                </a:path>
                <a:path w="408304" h="474979">
                  <a:moveTo>
                    <a:pt x="32765" y="13715"/>
                  </a:moveTo>
                  <a:lnTo>
                    <a:pt x="8381" y="34543"/>
                  </a:lnTo>
                  <a:lnTo>
                    <a:pt x="46815" y="79623"/>
                  </a:lnTo>
                  <a:lnTo>
                    <a:pt x="41179" y="48318"/>
                  </a:lnTo>
                  <a:lnTo>
                    <a:pt x="15239" y="39242"/>
                  </a:lnTo>
                  <a:lnTo>
                    <a:pt x="36322" y="21336"/>
                  </a:lnTo>
                  <a:lnTo>
                    <a:pt x="39260" y="21336"/>
                  </a:lnTo>
                  <a:lnTo>
                    <a:pt x="32765" y="13715"/>
                  </a:lnTo>
                  <a:close/>
                </a:path>
                <a:path w="408304" h="474979">
                  <a:moveTo>
                    <a:pt x="39242" y="13715"/>
                  </a:moveTo>
                  <a:lnTo>
                    <a:pt x="32765" y="13715"/>
                  </a:lnTo>
                  <a:lnTo>
                    <a:pt x="71215" y="58827"/>
                  </a:lnTo>
                  <a:lnTo>
                    <a:pt x="120141" y="75945"/>
                  </a:lnTo>
                  <a:lnTo>
                    <a:pt x="126462" y="76811"/>
                  </a:lnTo>
                  <a:lnTo>
                    <a:pt x="132413" y="75247"/>
                  </a:lnTo>
                  <a:lnTo>
                    <a:pt x="137340" y="71588"/>
                  </a:lnTo>
                  <a:lnTo>
                    <a:pt x="140588" y="66166"/>
                  </a:lnTo>
                  <a:lnTo>
                    <a:pt x="141454" y="59846"/>
                  </a:lnTo>
                  <a:lnTo>
                    <a:pt x="139890" y="53895"/>
                  </a:lnTo>
                  <a:lnTo>
                    <a:pt x="136231" y="48968"/>
                  </a:lnTo>
                  <a:lnTo>
                    <a:pt x="130810" y="45719"/>
                  </a:lnTo>
                  <a:lnTo>
                    <a:pt x="39242" y="13715"/>
                  </a:lnTo>
                  <a:close/>
                </a:path>
                <a:path w="408304" h="474979">
                  <a:moveTo>
                    <a:pt x="39260" y="21336"/>
                  </a:moveTo>
                  <a:lnTo>
                    <a:pt x="36322" y="21336"/>
                  </a:lnTo>
                  <a:lnTo>
                    <a:pt x="41179" y="48318"/>
                  </a:lnTo>
                  <a:lnTo>
                    <a:pt x="71215" y="58827"/>
                  </a:lnTo>
                  <a:lnTo>
                    <a:pt x="39260" y="21336"/>
                  </a:lnTo>
                  <a:close/>
                </a:path>
                <a:path w="408304" h="474979">
                  <a:moveTo>
                    <a:pt x="36322" y="21336"/>
                  </a:moveTo>
                  <a:lnTo>
                    <a:pt x="15239" y="39242"/>
                  </a:lnTo>
                  <a:lnTo>
                    <a:pt x="41179" y="48318"/>
                  </a:lnTo>
                  <a:lnTo>
                    <a:pt x="36322" y="2133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>
              <a:extLst>
                <a:ext uri="{FF2B5EF4-FFF2-40B4-BE49-F238E27FC236}">
                  <a16:creationId xmlns:a16="http://schemas.microsoft.com/office/drawing/2014/main" id="{4B77EAF8-323A-2B45-A299-BDC4763A32A9}"/>
                </a:ext>
              </a:extLst>
            </p:cNvPr>
            <p:cNvSpPr/>
            <p:nvPr/>
          </p:nvSpPr>
          <p:spPr>
            <a:xfrm>
              <a:off x="8264273" y="4184112"/>
              <a:ext cx="412115" cy="474980"/>
            </a:xfrm>
            <a:custGeom>
              <a:avLst/>
              <a:gdLst/>
              <a:ahLst/>
              <a:cxnLst/>
              <a:rect l="l" t="t" r="r" b="b"/>
              <a:pathLst>
                <a:path w="412115" h="474979">
                  <a:moveTo>
                    <a:pt x="370300" y="48075"/>
                  </a:moveTo>
                  <a:lnTo>
                    <a:pt x="340232" y="58461"/>
                  </a:lnTo>
                  <a:lnTo>
                    <a:pt x="0" y="453897"/>
                  </a:lnTo>
                  <a:lnTo>
                    <a:pt x="24257" y="474725"/>
                  </a:lnTo>
                  <a:lnTo>
                    <a:pt x="364548" y="79221"/>
                  </a:lnTo>
                  <a:lnTo>
                    <a:pt x="370300" y="48075"/>
                  </a:lnTo>
                  <a:close/>
                </a:path>
                <a:path w="412115" h="474979">
                  <a:moveTo>
                    <a:pt x="409226" y="13588"/>
                  </a:moveTo>
                  <a:lnTo>
                    <a:pt x="378841" y="13588"/>
                  </a:lnTo>
                  <a:lnTo>
                    <a:pt x="403098" y="34416"/>
                  </a:lnTo>
                  <a:lnTo>
                    <a:pt x="364548" y="79221"/>
                  </a:lnTo>
                  <a:lnTo>
                    <a:pt x="355092" y="130428"/>
                  </a:lnTo>
                  <a:lnTo>
                    <a:pt x="353441" y="139064"/>
                  </a:lnTo>
                  <a:lnTo>
                    <a:pt x="359283" y="147446"/>
                  </a:lnTo>
                  <a:lnTo>
                    <a:pt x="367919" y="149097"/>
                  </a:lnTo>
                  <a:lnTo>
                    <a:pt x="376682" y="150621"/>
                  </a:lnTo>
                  <a:lnTo>
                    <a:pt x="384937" y="144906"/>
                  </a:lnTo>
                  <a:lnTo>
                    <a:pt x="386588" y="136270"/>
                  </a:lnTo>
                  <a:lnTo>
                    <a:pt x="409226" y="13588"/>
                  </a:lnTo>
                  <a:close/>
                </a:path>
                <a:path w="412115" h="474979">
                  <a:moveTo>
                    <a:pt x="387567" y="21081"/>
                  </a:moveTo>
                  <a:lnTo>
                    <a:pt x="375285" y="21081"/>
                  </a:lnTo>
                  <a:lnTo>
                    <a:pt x="396240" y="39115"/>
                  </a:lnTo>
                  <a:lnTo>
                    <a:pt x="370300" y="48075"/>
                  </a:lnTo>
                  <a:lnTo>
                    <a:pt x="364548" y="79221"/>
                  </a:lnTo>
                  <a:lnTo>
                    <a:pt x="403098" y="34416"/>
                  </a:lnTo>
                  <a:lnTo>
                    <a:pt x="387567" y="21081"/>
                  </a:lnTo>
                  <a:close/>
                </a:path>
                <a:path w="412115" h="474979">
                  <a:moveTo>
                    <a:pt x="411734" y="0"/>
                  </a:moveTo>
                  <a:lnTo>
                    <a:pt x="280670" y="45212"/>
                  </a:lnTo>
                  <a:lnTo>
                    <a:pt x="275193" y="48387"/>
                  </a:lnTo>
                  <a:lnTo>
                    <a:pt x="271525" y="53276"/>
                  </a:lnTo>
                  <a:lnTo>
                    <a:pt x="269954" y="59213"/>
                  </a:lnTo>
                  <a:lnTo>
                    <a:pt x="270764" y="65531"/>
                  </a:lnTo>
                  <a:lnTo>
                    <a:pt x="274010" y="71008"/>
                  </a:lnTo>
                  <a:lnTo>
                    <a:pt x="278923" y="74675"/>
                  </a:lnTo>
                  <a:lnTo>
                    <a:pt x="284837" y="76247"/>
                  </a:lnTo>
                  <a:lnTo>
                    <a:pt x="291084" y="75437"/>
                  </a:lnTo>
                  <a:lnTo>
                    <a:pt x="340232" y="58461"/>
                  </a:lnTo>
                  <a:lnTo>
                    <a:pt x="378841" y="13588"/>
                  </a:lnTo>
                  <a:lnTo>
                    <a:pt x="409226" y="13588"/>
                  </a:lnTo>
                  <a:lnTo>
                    <a:pt x="411734" y="0"/>
                  </a:lnTo>
                  <a:close/>
                </a:path>
                <a:path w="412115" h="474979">
                  <a:moveTo>
                    <a:pt x="378841" y="13588"/>
                  </a:moveTo>
                  <a:lnTo>
                    <a:pt x="340232" y="58461"/>
                  </a:lnTo>
                  <a:lnTo>
                    <a:pt x="370300" y="48075"/>
                  </a:lnTo>
                  <a:lnTo>
                    <a:pt x="375285" y="21081"/>
                  </a:lnTo>
                  <a:lnTo>
                    <a:pt x="387567" y="21081"/>
                  </a:lnTo>
                  <a:lnTo>
                    <a:pt x="378841" y="13588"/>
                  </a:lnTo>
                  <a:close/>
                </a:path>
                <a:path w="412115" h="474979">
                  <a:moveTo>
                    <a:pt x="375285" y="21081"/>
                  </a:moveTo>
                  <a:lnTo>
                    <a:pt x="370300" y="48075"/>
                  </a:lnTo>
                  <a:lnTo>
                    <a:pt x="396240" y="39115"/>
                  </a:lnTo>
                  <a:lnTo>
                    <a:pt x="375285" y="2108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>
              <a:extLst>
                <a:ext uri="{FF2B5EF4-FFF2-40B4-BE49-F238E27FC236}">
                  <a16:creationId xmlns:a16="http://schemas.microsoft.com/office/drawing/2014/main" id="{3AC95174-F47E-914A-8140-677D337DDD3A}"/>
                </a:ext>
              </a:extLst>
            </p:cNvPr>
            <p:cNvSpPr/>
            <p:nvPr/>
          </p:nvSpPr>
          <p:spPr>
            <a:xfrm>
              <a:off x="5710811" y="5917662"/>
              <a:ext cx="227076" cy="224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>
              <a:extLst>
                <a:ext uri="{FF2B5EF4-FFF2-40B4-BE49-F238E27FC236}">
                  <a16:creationId xmlns:a16="http://schemas.microsoft.com/office/drawing/2014/main" id="{AB8AFD82-320C-164B-AFBC-8A04077D96C0}"/>
                </a:ext>
              </a:extLst>
            </p:cNvPr>
            <p:cNvSpPr/>
            <p:nvPr/>
          </p:nvSpPr>
          <p:spPr>
            <a:xfrm>
              <a:off x="5977511" y="5920709"/>
              <a:ext cx="225552" cy="225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>
              <a:extLst>
                <a:ext uri="{FF2B5EF4-FFF2-40B4-BE49-F238E27FC236}">
                  <a16:creationId xmlns:a16="http://schemas.microsoft.com/office/drawing/2014/main" id="{1ABB8238-AA0B-BC41-B262-1F8DE00AC602}"/>
                </a:ext>
              </a:extLst>
            </p:cNvPr>
            <p:cNvSpPr/>
            <p:nvPr/>
          </p:nvSpPr>
          <p:spPr>
            <a:xfrm>
              <a:off x="4046604" y="4840194"/>
              <a:ext cx="225551" cy="225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>
              <a:extLst>
                <a:ext uri="{FF2B5EF4-FFF2-40B4-BE49-F238E27FC236}">
                  <a16:creationId xmlns:a16="http://schemas.microsoft.com/office/drawing/2014/main" id="{6023FF5C-0056-1E42-8644-C9FE64BFE299}"/>
                </a:ext>
              </a:extLst>
            </p:cNvPr>
            <p:cNvSpPr/>
            <p:nvPr/>
          </p:nvSpPr>
          <p:spPr>
            <a:xfrm>
              <a:off x="4772028" y="3755105"/>
              <a:ext cx="225552" cy="225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>
              <a:extLst>
                <a:ext uri="{FF2B5EF4-FFF2-40B4-BE49-F238E27FC236}">
                  <a16:creationId xmlns:a16="http://schemas.microsoft.com/office/drawing/2014/main" id="{AE39806D-D455-D140-8055-B21CF795BA08}"/>
                </a:ext>
              </a:extLst>
            </p:cNvPr>
            <p:cNvSpPr/>
            <p:nvPr/>
          </p:nvSpPr>
          <p:spPr>
            <a:xfrm>
              <a:off x="2969136" y="3755105"/>
              <a:ext cx="225551" cy="2255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>
              <a:extLst>
                <a:ext uri="{FF2B5EF4-FFF2-40B4-BE49-F238E27FC236}">
                  <a16:creationId xmlns:a16="http://schemas.microsoft.com/office/drawing/2014/main" id="{6BCAEC66-6C53-2443-8C0B-A9184EDB84E6}"/>
                </a:ext>
              </a:extLst>
            </p:cNvPr>
            <p:cNvSpPr/>
            <p:nvPr/>
          </p:nvSpPr>
          <p:spPr>
            <a:xfrm>
              <a:off x="3795144" y="4840194"/>
              <a:ext cx="225551" cy="225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>
              <a:extLst>
                <a:ext uri="{FF2B5EF4-FFF2-40B4-BE49-F238E27FC236}">
                  <a16:creationId xmlns:a16="http://schemas.microsoft.com/office/drawing/2014/main" id="{6B70BEDD-C48A-2C49-A22B-ACF483AF0AFC}"/>
                </a:ext>
              </a:extLst>
            </p:cNvPr>
            <p:cNvSpPr/>
            <p:nvPr/>
          </p:nvSpPr>
          <p:spPr>
            <a:xfrm>
              <a:off x="7711824" y="4736562"/>
              <a:ext cx="215265" cy="212090"/>
            </a:xfrm>
            <a:custGeom>
              <a:avLst/>
              <a:gdLst/>
              <a:ahLst/>
              <a:cxnLst/>
              <a:rect l="l" t="t" r="r" b="b"/>
              <a:pathLst>
                <a:path w="215264" h="212089">
                  <a:moveTo>
                    <a:pt x="179577" y="0"/>
                  </a:moveTo>
                  <a:lnTo>
                    <a:pt x="35305" y="0"/>
                  </a:lnTo>
                  <a:lnTo>
                    <a:pt x="21538" y="2766"/>
                  </a:lnTo>
                  <a:lnTo>
                    <a:pt x="10318" y="10318"/>
                  </a:lnTo>
                  <a:lnTo>
                    <a:pt x="2766" y="21538"/>
                  </a:lnTo>
                  <a:lnTo>
                    <a:pt x="0" y="35306"/>
                  </a:lnTo>
                  <a:lnTo>
                    <a:pt x="0" y="176530"/>
                  </a:lnTo>
                  <a:lnTo>
                    <a:pt x="2766" y="190297"/>
                  </a:lnTo>
                  <a:lnTo>
                    <a:pt x="10318" y="201517"/>
                  </a:lnTo>
                  <a:lnTo>
                    <a:pt x="21538" y="209069"/>
                  </a:lnTo>
                  <a:lnTo>
                    <a:pt x="35305" y="211836"/>
                  </a:lnTo>
                  <a:lnTo>
                    <a:pt x="179577" y="211836"/>
                  </a:lnTo>
                  <a:lnTo>
                    <a:pt x="193345" y="209069"/>
                  </a:lnTo>
                  <a:lnTo>
                    <a:pt x="204565" y="201517"/>
                  </a:lnTo>
                  <a:lnTo>
                    <a:pt x="212117" y="190297"/>
                  </a:lnTo>
                  <a:lnTo>
                    <a:pt x="214883" y="176530"/>
                  </a:lnTo>
                  <a:lnTo>
                    <a:pt x="214883" y="35306"/>
                  </a:lnTo>
                  <a:lnTo>
                    <a:pt x="212117" y="21538"/>
                  </a:lnTo>
                  <a:lnTo>
                    <a:pt x="204565" y="10318"/>
                  </a:lnTo>
                  <a:lnTo>
                    <a:pt x="193345" y="2766"/>
                  </a:lnTo>
                  <a:lnTo>
                    <a:pt x="17957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>
              <a:extLst>
                <a:ext uri="{FF2B5EF4-FFF2-40B4-BE49-F238E27FC236}">
                  <a16:creationId xmlns:a16="http://schemas.microsoft.com/office/drawing/2014/main" id="{837BA3AE-413B-B34D-9D25-4A8FB4B326A2}"/>
                </a:ext>
              </a:extLst>
            </p:cNvPr>
            <p:cNvSpPr/>
            <p:nvPr/>
          </p:nvSpPr>
          <p:spPr>
            <a:xfrm>
              <a:off x="7711824" y="4736562"/>
              <a:ext cx="215265" cy="212090"/>
            </a:xfrm>
            <a:custGeom>
              <a:avLst/>
              <a:gdLst/>
              <a:ahLst/>
              <a:cxnLst/>
              <a:rect l="l" t="t" r="r" b="b"/>
              <a:pathLst>
                <a:path w="215264" h="212089">
                  <a:moveTo>
                    <a:pt x="0" y="35306"/>
                  </a:moveTo>
                  <a:lnTo>
                    <a:pt x="2766" y="21538"/>
                  </a:lnTo>
                  <a:lnTo>
                    <a:pt x="10318" y="10318"/>
                  </a:lnTo>
                  <a:lnTo>
                    <a:pt x="21538" y="2766"/>
                  </a:lnTo>
                  <a:lnTo>
                    <a:pt x="35305" y="0"/>
                  </a:lnTo>
                  <a:lnTo>
                    <a:pt x="179577" y="0"/>
                  </a:lnTo>
                  <a:lnTo>
                    <a:pt x="193345" y="2766"/>
                  </a:lnTo>
                  <a:lnTo>
                    <a:pt x="204565" y="10318"/>
                  </a:lnTo>
                  <a:lnTo>
                    <a:pt x="212117" y="21538"/>
                  </a:lnTo>
                  <a:lnTo>
                    <a:pt x="214883" y="35306"/>
                  </a:lnTo>
                  <a:lnTo>
                    <a:pt x="214883" y="176530"/>
                  </a:lnTo>
                  <a:lnTo>
                    <a:pt x="212117" y="190297"/>
                  </a:lnTo>
                  <a:lnTo>
                    <a:pt x="204565" y="201517"/>
                  </a:lnTo>
                  <a:lnTo>
                    <a:pt x="193345" y="209069"/>
                  </a:lnTo>
                  <a:lnTo>
                    <a:pt x="179577" y="211836"/>
                  </a:lnTo>
                  <a:lnTo>
                    <a:pt x="35305" y="211836"/>
                  </a:lnTo>
                  <a:lnTo>
                    <a:pt x="21538" y="209069"/>
                  </a:lnTo>
                  <a:lnTo>
                    <a:pt x="10318" y="201517"/>
                  </a:lnTo>
                  <a:lnTo>
                    <a:pt x="2766" y="190297"/>
                  </a:lnTo>
                  <a:lnTo>
                    <a:pt x="0" y="176530"/>
                  </a:lnTo>
                  <a:lnTo>
                    <a:pt x="0" y="353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>
              <a:extLst>
                <a:ext uri="{FF2B5EF4-FFF2-40B4-BE49-F238E27FC236}">
                  <a16:creationId xmlns:a16="http://schemas.microsoft.com/office/drawing/2014/main" id="{F96C73EA-B9D5-604B-B5ED-81A3C2A33B4F}"/>
                </a:ext>
              </a:extLst>
            </p:cNvPr>
            <p:cNvSpPr/>
            <p:nvPr/>
          </p:nvSpPr>
          <p:spPr>
            <a:xfrm>
              <a:off x="8009004" y="4739609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179324" y="0"/>
                  </a:moveTo>
                  <a:lnTo>
                    <a:pt x="35559" y="0"/>
                  </a:lnTo>
                  <a:lnTo>
                    <a:pt x="21699" y="2788"/>
                  </a:lnTo>
                  <a:lnTo>
                    <a:pt x="10398" y="10398"/>
                  </a:lnTo>
                  <a:lnTo>
                    <a:pt x="2788" y="21699"/>
                  </a:lnTo>
                  <a:lnTo>
                    <a:pt x="0" y="35560"/>
                  </a:lnTo>
                  <a:lnTo>
                    <a:pt x="0" y="177800"/>
                  </a:lnTo>
                  <a:lnTo>
                    <a:pt x="2788" y="191660"/>
                  </a:lnTo>
                  <a:lnTo>
                    <a:pt x="10398" y="202961"/>
                  </a:lnTo>
                  <a:lnTo>
                    <a:pt x="21699" y="210571"/>
                  </a:lnTo>
                  <a:lnTo>
                    <a:pt x="35559" y="213360"/>
                  </a:lnTo>
                  <a:lnTo>
                    <a:pt x="179324" y="213360"/>
                  </a:lnTo>
                  <a:lnTo>
                    <a:pt x="193184" y="210571"/>
                  </a:lnTo>
                  <a:lnTo>
                    <a:pt x="204485" y="202961"/>
                  </a:lnTo>
                  <a:lnTo>
                    <a:pt x="212095" y="191660"/>
                  </a:lnTo>
                  <a:lnTo>
                    <a:pt x="214883" y="177800"/>
                  </a:lnTo>
                  <a:lnTo>
                    <a:pt x="214883" y="35560"/>
                  </a:lnTo>
                  <a:lnTo>
                    <a:pt x="212095" y="21699"/>
                  </a:lnTo>
                  <a:lnTo>
                    <a:pt x="204485" y="10398"/>
                  </a:lnTo>
                  <a:lnTo>
                    <a:pt x="193184" y="2788"/>
                  </a:lnTo>
                  <a:lnTo>
                    <a:pt x="1793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>
              <a:extLst>
                <a:ext uri="{FF2B5EF4-FFF2-40B4-BE49-F238E27FC236}">
                  <a16:creationId xmlns:a16="http://schemas.microsoft.com/office/drawing/2014/main" id="{FB32C26A-51B6-4548-B6B0-85E37BF5F889}"/>
                </a:ext>
              </a:extLst>
            </p:cNvPr>
            <p:cNvSpPr/>
            <p:nvPr/>
          </p:nvSpPr>
          <p:spPr>
            <a:xfrm>
              <a:off x="8009004" y="4739609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0" y="35560"/>
                  </a:moveTo>
                  <a:lnTo>
                    <a:pt x="2788" y="21699"/>
                  </a:lnTo>
                  <a:lnTo>
                    <a:pt x="10398" y="10398"/>
                  </a:lnTo>
                  <a:lnTo>
                    <a:pt x="21699" y="2788"/>
                  </a:lnTo>
                  <a:lnTo>
                    <a:pt x="35559" y="0"/>
                  </a:lnTo>
                  <a:lnTo>
                    <a:pt x="179324" y="0"/>
                  </a:lnTo>
                  <a:lnTo>
                    <a:pt x="193184" y="2788"/>
                  </a:lnTo>
                  <a:lnTo>
                    <a:pt x="204485" y="10398"/>
                  </a:lnTo>
                  <a:lnTo>
                    <a:pt x="212095" y="21699"/>
                  </a:lnTo>
                  <a:lnTo>
                    <a:pt x="214883" y="35560"/>
                  </a:lnTo>
                  <a:lnTo>
                    <a:pt x="214883" y="177800"/>
                  </a:lnTo>
                  <a:lnTo>
                    <a:pt x="212095" y="191660"/>
                  </a:lnTo>
                  <a:lnTo>
                    <a:pt x="204485" y="202961"/>
                  </a:lnTo>
                  <a:lnTo>
                    <a:pt x="193184" y="210571"/>
                  </a:lnTo>
                  <a:lnTo>
                    <a:pt x="179324" y="213360"/>
                  </a:lnTo>
                  <a:lnTo>
                    <a:pt x="35559" y="213360"/>
                  </a:lnTo>
                  <a:lnTo>
                    <a:pt x="21699" y="210571"/>
                  </a:lnTo>
                  <a:lnTo>
                    <a:pt x="10398" y="202961"/>
                  </a:lnTo>
                  <a:lnTo>
                    <a:pt x="2788" y="191660"/>
                  </a:lnTo>
                  <a:lnTo>
                    <a:pt x="0" y="177800"/>
                  </a:lnTo>
                  <a:lnTo>
                    <a:pt x="0" y="3556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>
              <a:extLst>
                <a:ext uri="{FF2B5EF4-FFF2-40B4-BE49-F238E27FC236}">
                  <a16:creationId xmlns:a16="http://schemas.microsoft.com/office/drawing/2014/main" id="{D17F2257-D39B-3844-9D72-DD0B982EB788}"/>
                </a:ext>
              </a:extLst>
            </p:cNvPr>
            <p:cNvSpPr/>
            <p:nvPr/>
          </p:nvSpPr>
          <p:spPr>
            <a:xfrm>
              <a:off x="7873368" y="4972782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179324" y="0"/>
                  </a:moveTo>
                  <a:lnTo>
                    <a:pt x="35560" y="0"/>
                  </a:lnTo>
                  <a:lnTo>
                    <a:pt x="21699" y="2788"/>
                  </a:lnTo>
                  <a:lnTo>
                    <a:pt x="10398" y="10398"/>
                  </a:lnTo>
                  <a:lnTo>
                    <a:pt x="2788" y="21699"/>
                  </a:lnTo>
                  <a:lnTo>
                    <a:pt x="0" y="35560"/>
                  </a:lnTo>
                  <a:lnTo>
                    <a:pt x="0" y="177800"/>
                  </a:lnTo>
                  <a:lnTo>
                    <a:pt x="2788" y="191660"/>
                  </a:lnTo>
                  <a:lnTo>
                    <a:pt x="10398" y="202961"/>
                  </a:lnTo>
                  <a:lnTo>
                    <a:pt x="21699" y="210571"/>
                  </a:lnTo>
                  <a:lnTo>
                    <a:pt x="35560" y="213360"/>
                  </a:lnTo>
                  <a:lnTo>
                    <a:pt x="179324" y="213360"/>
                  </a:lnTo>
                  <a:lnTo>
                    <a:pt x="193184" y="210571"/>
                  </a:lnTo>
                  <a:lnTo>
                    <a:pt x="204485" y="202961"/>
                  </a:lnTo>
                  <a:lnTo>
                    <a:pt x="212095" y="191660"/>
                  </a:lnTo>
                  <a:lnTo>
                    <a:pt x="214883" y="177800"/>
                  </a:lnTo>
                  <a:lnTo>
                    <a:pt x="214883" y="35560"/>
                  </a:lnTo>
                  <a:lnTo>
                    <a:pt x="212095" y="21699"/>
                  </a:lnTo>
                  <a:lnTo>
                    <a:pt x="204485" y="10398"/>
                  </a:lnTo>
                  <a:lnTo>
                    <a:pt x="193184" y="2788"/>
                  </a:lnTo>
                  <a:lnTo>
                    <a:pt x="1793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>
              <a:extLst>
                <a:ext uri="{FF2B5EF4-FFF2-40B4-BE49-F238E27FC236}">
                  <a16:creationId xmlns:a16="http://schemas.microsoft.com/office/drawing/2014/main" id="{0ADB0588-F75C-244E-A520-461945E9C80F}"/>
                </a:ext>
              </a:extLst>
            </p:cNvPr>
            <p:cNvSpPr/>
            <p:nvPr/>
          </p:nvSpPr>
          <p:spPr>
            <a:xfrm>
              <a:off x="7873368" y="4972782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0" y="35560"/>
                  </a:moveTo>
                  <a:lnTo>
                    <a:pt x="2788" y="21699"/>
                  </a:lnTo>
                  <a:lnTo>
                    <a:pt x="10398" y="10398"/>
                  </a:lnTo>
                  <a:lnTo>
                    <a:pt x="21699" y="2788"/>
                  </a:lnTo>
                  <a:lnTo>
                    <a:pt x="35560" y="0"/>
                  </a:lnTo>
                  <a:lnTo>
                    <a:pt x="179324" y="0"/>
                  </a:lnTo>
                  <a:lnTo>
                    <a:pt x="193184" y="2788"/>
                  </a:lnTo>
                  <a:lnTo>
                    <a:pt x="204485" y="10398"/>
                  </a:lnTo>
                  <a:lnTo>
                    <a:pt x="212095" y="21699"/>
                  </a:lnTo>
                  <a:lnTo>
                    <a:pt x="214883" y="35560"/>
                  </a:lnTo>
                  <a:lnTo>
                    <a:pt x="214883" y="177800"/>
                  </a:lnTo>
                  <a:lnTo>
                    <a:pt x="212095" y="191660"/>
                  </a:lnTo>
                  <a:lnTo>
                    <a:pt x="204485" y="202961"/>
                  </a:lnTo>
                  <a:lnTo>
                    <a:pt x="193184" y="210571"/>
                  </a:lnTo>
                  <a:lnTo>
                    <a:pt x="179324" y="213360"/>
                  </a:lnTo>
                  <a:lnTo>
                    <a:pt x="35560" y="213360"/>
                  </a:lnTo>
                  <a:lnTo>
                    <a:pt x="21699" y="210571"/>
                  </a:lnTo>
                  <a:lnTo>
                    <a:pt x="10398" y="202961"/>
                  </a:lnTo>
                  <a:lnTo>
                    <a:pt x="2788" y="191660"/>
                  </a:lnTo>
                  <a:lnTo>
                    <a:pt x="0" y="177800"/>
                  </a:lnTo>
                  <a:lnTo>
                    <a:pt x="0" y="3556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>
              <a:extLst>
                <a:ext uri="{FF2B5EF4-FFF2-40B4-BE49-F238E27FC236}">
                  <a16:creationId xmlns:a16="http://schemas.microsoft.com/office/drawing/2014/main" id="{DB8BA412-BADD-7647-9BA6-1A9A3B5E0677}"/>
                </a:ext>
              </a:extLst>
            </p:cNvPr>
            <p:cNvSpPr/>
            <p:nvPr/>
          </p:nvSpPr>
          <p:spPr>
            <a:xfrm>
              <a:off x="2693292" y="2683733"/>
              <a:ext cx="227076" cy="225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>
              <a:extLst>
                <a:ext uri="{FF2B5EF4-FFF2-40B4-BE49-F238E27FC236}">
                  <a16:creationId xmlns:a16="http://schemas.microsoft.com/office/drawing/2014/main" id="{CD0DC673-87DC-5543-91E2-75AC00F361EB}"/>
                </a:ext>
              </a:extLst>
            </p:cNvPr>
            <p:cNvSpPr/>
            <p:nvPr/>
          </p:nvSpPr>
          <p:spPr>
            <a:xfrm>
              <a:off x="6507863" y="2683733"/>
              <a:ext cx="227075" cy="225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>
              <a:extLst>
                <a:ext uri="{FF2B5EF4-FFF2-40B4-BE49-F238E27FC236}">
                  <a16:creationId xmlns:a16="http://schemas.microsoft.com/office/drawing/2014/main" id="{1F71ECCA-DE36-094D-A740-28A893ACC911}"/>
                </a:ext>
              </a:extLst>
            </p:cNvPr>
            <p:cNvSpPr/>
            <p:nvPr/>
          </p:nvSpPr>
          <p:spPr>
            <a:xfrm>
              <a:off x="7044311" y="2679161"/>
              <a:ext cx="225552" cy="225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>
              <a:extLst>
                <a:ext uri="{FF2B5EF4-FFF2-40B4-BE49-F238E27FC236}">
                  <a16:creationId xmlns:a16="http://schemas.microsoft.com/office/drawing/2014/main" id="{4AF76868-ADBE-A140-9A75-B3E3E56D3E80}"/>
                </a:ext>
              </a:extLst>
            </p:cNvPr>
            <p:cNvSpPr/>
            <p:nvPr/>
          </p:nvSpPr>
          <p:spPr>
            <a:xfrm>
              <a:off x="7343016" y="2694402"/>
              <a:ext cx="225552" cy="225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>
              <a:extLst>
                <a:ext uri="{FF2B5EF4-FFF2-40B4-BE49-F238E27FC236}">
                  <a16:creationId xmlns:a16="http://schemas.microsoft.com/office/drawing/2014/main" id="{EEE78AC4-2739-C74A-8244-0C0826BA013F}"/>
                </a:ext>
              </a:extLst>
            </p:cNvPr>
            <p:cNvSpPr/>
            <p:nvPr/>
          </p:nvSpPr>
          <p:spPr>
            <a:xfrm>
              <a:off x="5020440" y="2670018"/>
              <a:ext cx="225551" cy="225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>
              <a:extLst>
                <a:ext uri="{FF2B5EF4-FFF2-40B4-BE49-F238E27FC236}">
                  <a16:creationId xmlns:a16="http://schemas.microsoft.com/office/drawing/2014/main" id="{9C69F338-6C3F-0244-B21C-6F0729AEB4D9}"/>
                </a:ext>
              </a:extLst>
            </p:cNvPr>
            <p:cNvSpPr/>
            <p:nvPr/>
          </p:nvSpPr>
          <p:spPr>
            <a:xfrm>
              <a:off x="5268851" y="2668493"/>
              <a:ext cx="227075" cy="225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>
              <a:extLst>
                <a:ext uri="{FF2B5EF4-FFF2-40B4-BE49-F238E27FC236}">
                  <a16:creationId xmlns:a16="http://schemas.microsoft.com/office/drawing/2014/main" id="{80F08B6E-5658-D54A-A6AE-90F179C9FD98}"/>
                </a:ext>
              </a:extLst>
            </p:cNvPr>
            <p:cNvSpPr/>
            <p:nvPr/>
          </p:nvSpPr>
          <p:spPr>
            <a:xfrm>
              <a:off x="8967599" y="2694402"/>
              <a:ext cx="225552" cy="225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>
              <a:extLst>
                <a:ext uri="{FF2B5EF4-FFF2-40B4-BE49-F238E27FC236}">
                  <a16:creationId xmlns:a16="http://schemas.microsoft.com/office/drawing/2014/main" id="{30F3FEA2-C734-1542-AD4E-CF18E02184E9}"/>
                </a:ext>
              </a:extLst>
            </p:cNvPr>
            <p:cNvSpPr/>
            <p:nvPr/>
          </p:nvSpPr>
          <p:spPr>
            <a:xfrm>
              <a:off x="8479920" y="3738342"/>
              <a:ext cx="225551" cy="2240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>
              <a:extLst>
                <a:ext uri="{FF2B5EF4-FFF2-40B4-BE49-F238E27FC236}">
                  <a16:creationId xmlns:a16="http://schemas.microsoft.com/office/drawing/2014/main" id="{D6FE4CF7-FB0F-EE40-8C21-439319AECB9C}"/>
                </a:ext>
              </a:extLst>
            </p:cNvPr>
            <p:cNvSpPr/>
            <p:nvPr/>
          </p:nvSpPr>
          <p:spPr>
            <a:xfrm>
              <a:off x="8752716" y="3755105"/>
              <a:ext cx="227075" cy="2255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>
              <a:extLst>
                <a:ext uri="{FF2B5EF4-FFF2-40B4-BE49-F238E27FC236}">
                  <a16:creationId xmlns:a16="http://schemas.microsoft.com/office/drawing/2014/main" id="{04CBE113-FEFC-054D-A0A8-FA7A0A24156C}"/>
                </a:ext>
              </a:extLst>
            </p:cNvPr>
            <p:cNvSpPr/>
            <p:nvPr/>
          </p:nvSpPr>
          <p:spPr>
            <a:xfrm>
              <a:off x="4359023" y="2740121"/>
              <a:ext cx="225551" cy="225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9">
              <a:extLst>
                <a:ext uri="{FF2B5EF4-FFF2-40B4-BE49-F238E27FC236}">
                  <a16:creationId xmlns:a16="http://schemas.microsoft.com/office/drawing/2014/main" id="{102ECB0D-D147-254D-93EB-7A7B63DB6A37}"/>
                </a:ext>
              </a:extLst>
            </p:cNvPr>
            <p:cNvSpPr txBox="1"/>
            <p:nvPr/>
          </p:nvSpPr>
          <p:spPr>
            <a:xfrm>
              <a:off x="8392230" y="2054084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sz="3200" spc="-160" dirty="0">
                  <a:latin typeface="Arial"/>
                  <a:cs typeface="Arial"/>
                </a:rPr>
                <a:t>7	8</a:t>
              </a:r>
              <a:endParaRPr sz="3200" dirty="0">
                <a:latin typeface="Arial"/>
                <a:cs typeface="Arial"/>
              </a:endParaRPr>
            </a:p>
          </p:txBody>
        </p:sp>
        <p:sp>
          <p:nvSpPr>
            <p:cNvPr id="71" name="object 69">
              <a:extLst>
                <a:ext uri="{FF2B5EF4-FFF2-40B4-BE49-F238E27FC236}">
                  <a16:creationId xmlns:a16="http://schemas.microsoft.com/office/drawing/2014/main" id="{B19826B3-5AD3-AF45-94D6-63E4F3F4773C}"/>
                </a:ext>
              </a:extLst>
            </p:cNvPr>
            <p:cNvSpPr txBox="1"/>
            <p:nvPr/>
          </p:nvSpPr>
          <p:spPr>
            <a:xfrm>
              <a:off x="4405252" y="2054962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lang="en-US" sz="3200" spc="-160" dirty="0">
                  <a:latin typeface="Arial"/>
                  <a:cs typeface="Arial"/>
                </a:rPr>
                <a:t>3</a:t>
              </a:r>
              <a:r>
                <a:rPr sz="3200" spc="-160" dirty="0">
                  <a:latin typeface="Arial"/>
                  <a:cs typeface="Arial"/>
                </a:rPr>
                <a:t>	</a:t>
              </a:r>
              <a:r>
                <a:rPr lang="en-US" sz="3200" spc="-160" dirty="0">
                  <a:latin typeface="Arial"/>
                  <a:cs typeface="Arial"/>
                </a:rPr>
                <a:t>4</a:t>
              </a:r>
              <a:endParaRPr sz="3200" dirty="0">
                <a:latin typeface="Arial"/>
                <a:cs typeface="Arial"/>
              </a:endParaRPr>
            </a:p>
          </p:txBody>
        </p:sp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C6F23F41-3FB4-DA4B-BA47-E472A9BF7384}"/>
                </a:ext>
              </a:extLst>
            </p:cNvPr>
            <p:cNvSpPr txBox="1"/>
            <p:nvPr/>
          </p:nvSpPr>
          <p:spPr>
            <a:xfrm>
              <a:off x="6494088" y="2045549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lang="en-US" sz="3200" spc="-160" dirty="0">
                  <a:latin typeface="Arial"/>
                  <a:cs typeface="Arial"/>
                </a:rPr>
                <a:t>5</a:t>
              </a:r>
              <a:r>
                <a:rPr sz="3200" spc="-160" dirty="0">
                  <a:latin typeface="Arial"/>
                  <a:cs typeface="Arial"/>
                </a:rPr>
                <a:t>	</a:t>
              </a:r>
              <a:r>
                <a:rPr lang="en-US" sz="3200" spc="-160" dirty="0">
                  <a:latin typeface="Arial"/>
                  <a:cs typeface="Arial"/>
                </a:rPr>
                <a:t>6</a:t>
              </a:r>
              <a:endParaRPr sz="3200" dirty="0">
                <a:latin typeface="Arial"/>
                <a:cs typeface="Arial"/>
              </a:endParaRPr>
            </a:p>
          </p:txBody>
        </p:sp>
        <p:sp>
          <p:nvSpPr>
            <p:cNvPr id="73" name="object 69">
              <a:extLst>
                <a:ext uri="{FF2B5EF4-FFF2-40B4-BE49-F238E27FC236}">
                  <a16:creationId xmlns:a16="http://schemas.microsoft.com/office/drawing/2014/main" id="{EC235347-274E-724B-A07C-C0305F5C770C}"/>
                </a:ext>
              </a:extLst>
            </p:cNvPr>
            <p:cNvSpPr txBox="1"/>
            <p:nvPr/>
          </p:nvSpPr>
          <p:spPr>
            <a:xfrm>
              <a:off x="2749480" y="2044050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lang="en-US" sz="3200" spc="-160" dirty="0">
                  <a:latin typeface="Arial"/>
                  <a:cs typeface="Arial"/>
                </a:rPr>
                <a:t>1</a:t>
              </a:r>
              <a:r>
                <a:rPr sz="3200" spc="-160" dirty="0">
                  <a:latin typeface="Arial"/>
                  <a:cs typeface="Arial"/>
                </a:rPr>
                <a:t>	</a:t>
              </a:r>
              <a:r>
                <a:rPr lang="en-US" sz="3200" spc="-160" dirty="0">
                  <a:latin typeface="Arial"/>
                  <a:cs typeface="Arial"/>
                </a:rPr>
                <a:t>2</a:t>
              </a:r>
              <a:endParaRPr sz="3200" dirty="0">
                <a:latin typeface="Arial"/>
                <a:cs typeface="Arial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C68EBAD-5F6C-D946-8ED2-E9882FEA01C5}"/>
              </a:ext>
            </a:extLst>
          </p:cNvPr>
          <p:cNvSpPr txBox="1"/>
          <p:nvPr/>
        </p:nvSpPr>
        <p:spPr>
          <a:xfrm>
            <a:off x="719528" y="6086007"/>
            <a:ext cx="537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comes from the leave sequence number.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0B698E7-9471-9844-AEF7-2431A36FE06A}"/>
              </a:ext>
            </a:extLst>
          </p:cNvPr>
          <p:cNvSpPr txBox="1"/>
          <p:nvPr/>
        </p:nvSpPr>
        <p:spPr>
          <a:xfrm>
            <a:off x="706132" y="6383737"/>
            <a:ext cx="881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position of the block is chosen randomly from 1 – 2^L (total number of leaves).</a:t>
            </a:r>
          </a:p>
        </p:txBody>
      </p:sp>
    </p:spTree>
    <p:extLst>
      <p:ext uri="{BB962C8B-B14F-4D97-AF65-F5344CB8AC3E}">
        <p14:creationId xmlns:p14="http://schemas.microsoft.com/office/powerpoint/2010/main" val="406757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D42A-F141-5543-B7D7-00EA47CD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44792"/>
            <a:ext cx="10058400" cy="1609344"/>
          </a:xfrm>
        </p:spPr>
        <p:txBody>
          <a:bodyPr/>
          <a:lstStyle/>
          <a:p>
            <a:r>
              <a:rPr lang="en-US" dirty="0"/>
              <a:t>Path </a:t>
            </a:r>
            <a:r>
              <a:rPr lang="en-US" dirty="0" err="1"/>
              <a:t>oram</a:t>
            </a:r>
            <a:r>
              <a:rPr lang="en-US" dirty="0"/>
              <a:t> – Block position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DCA7258-6C20-8F4A-9D21-DC357CAB42AE}"/>
              </a:ext>
            </a:extLst>
          </p:cNvPr>
          <p:cNvGrpSpPr/>
          <p:nvPr/>
        </p:nvGrpSpPr>
        <p:grpSpPr>
          <a:xfrm>
            <a:off x="2583076" y="1804210"/>
            <a:ext cx="6925436" cy="4238609"/>
            <a:chOff x="2508126" y="2044050"/>
            <a:chExt cx="6925436" cy="423860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32B9658E-D800-7E4A-BF72-E23DD4E39D2A}"/>
                </a:ext>
              </a:extLst>
            </p:cNvPr>
            <p:cNvSpPr/>
            <p:nvPr/>
          </p:nvSpPr>
          <p:spPr>
            <a:xfrm>
              <a:off x="250812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B1C43E4-A950-744D-A60A-B39399A90A4D}"/>
                </a:ext>
              </a:extLst>
            </p:cNvPr>
            <p:cNvSpPr/>
            <p:nvPr/>
          </p:nvSpPr>
          <p:spPr>
            <a:xfrm>
              <a:off x="250812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56AE0A63-C2DF-534B-9DDE-7E81A4B73C2D}"/>
                </a:ext>
              </a:extLst>
            </p:cNvPr>
            <p:cNvSpPr/>
            <p:nvPr/>
          </p:nvSpPr>
          <p:spPr>
            <a:xfrm>
              <a:off x="3279269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F5F91C7E-7D3F-E948-92C1-FCCCEB656622}"/>
                </a:ext>
              </a:extLst>
            </p:cNvPr>
            <p:cNvSpPr/>
            <p:nvPr/>
          </p:nvSpPr>
          <p:spPr>
            <a:xfrm>
              <a:off x="3279269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9B9A6FDE-2183-CE47-A9C7-BF568329A83E}"/>
                </a:ext>
              </a:extLst>
            </p:cNvPr>
            <p:cNvSpPr/>
            <p:nvPr/>
          </p:nvSpPr>
          <p:spPr>
            <a:xfrm>
              <a:off x="4201290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D214C670-EEB4-C24F-B538-3D950163D906}"/>
                </a:ext>
              </a:extLst>
            </p:cNvPr>
            <p:cNvSpPr/>
            <p:nvPr/>
          </p:nvSpPr>
          <p:spPr>
            <a:xfrm>
              <a:off x="4201290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13B705E0-6DF5-B54E-B2F6-7F3E661376B1}"/>
                </a:ext>
              </a:extLst>
            </p:cNvPr>
            <p:cNvSpPr/>
            <p:nvPr/>
          </p:nvSpPr>
          <p:spPr>
            <a:xfrm>
              <a:off x="4973957" y="2576292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4713E103-8611-124B-A588-E78224A2402D}"/>
                </a:ext>
              </a:extLst>
            </p:cNvPr>
            <p:cNvSpPr/>
            <p:nvPr/>
          </p:nvSpPr>
          <p:spPr>
            <a:xfrm>
              <a:off x="4973957" y="2576292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4B3A4CA-B579-1943-B2C7-61169E6502AA}"/>
                </a:ext>
              </a:extLst>
            </p:cNvPr>
            <p:cNvSpPr/>
            <p:nvPr/>
          </p:nvSpPr>
          <p:spPr>
            <a:xfrm>
              <a:off x="624649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065EF173-8E83-E842-BB54-AB4825013856}"/>
                </a:ext>
              </a:extLst>
            </p:cNvPr>
            <p:cNvSpPr/>
            <p:nvPr/>
          </p:nvSpPr>
          <p:spPr>
            <a:xfrm>
              <a:off x="624649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48D5EFF9-CAFE-324C-8DB9-E0E020B56D4D}"/>
                </a:ext>
              </a:extLst>
            </p:cNvPr>
            <p:cNvSpPr/>
            <p:nvPr/>
          </p:nvSpPr>
          <p:spPr>
            <a:xfrm>
              <a:off x="701611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83C669B8-603E-4341-B0A4-7BB5C57C3B7D}"/>
                </a:ext>
              </a:extLst>
            </p:cNvPr>
            <p:cNvSpPr/>
            <p:nvPr/>
          </p:nvSpPr>
          <p:spPr>
            <a:xfrm>
              <a:off x="701611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E17ECE32-5E61-4849-9461-3F7754B73E0C}"/>
                </a:ext>
              </a:extLst>
            </p:cNvPr>
            <p:cNvSpPr/>
            <p:nvPr/>
          </p:nvSpPr>
          <p:spPr>
            <a:xfrm>
              <a:off x="804786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3D66F28F-7BE4-FF40-96CC-72C4DD7987EF}"/>
                </a:ext>
              </a:extLst>
            </p:cNvPr>
            <p:cNvSpPr/>
            <p:nvPr/>
          </p:nvSpPr>
          <p:spPr>
            <a:xfrm>
              <a:off x="804786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8ED2228E-9A86-CA4D-BF3F-6DFF6708EE6C}"/>
                </a:ext>
              </a:extLst>
            </p:cNvPr>
            <p:cNvSpPr/>
            <p:nvPr/>
          </p:nvSpPr>
          <p:spPr>
            <a:xfrm>
              <a:off x="8814437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BB529BD0-359F-C146-AB9A-0AE4507A6CBB}"/>
                </a:ext>
              </a:extLst>
            </p:cNvPr>
            <p:cNvSpPr/>
            <p:nvPr/>
          </p:nvSpPr>
          <p:spPr>
            <a:xfrm>
              <a:off x="8814437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09EFEF55-88F2-3143-A462-2905D8BF10B9}"/>
                </a:ext>
              </a:extLst>
            </p:cNvPr>
            <p:cNvSpPr/>
            <p:nvPr/>
          </p:nvSpPr>
          <p:spPr>
            <a:xfrm>
              <a:off x="287083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9B6205AB-98C8-5945-99BB-29431DFE987F}"/>
                </a:ext>
              </a:extLst>
            </p:cNvPr>
            <p:cNvSpPr/>
            <p:nvPr/>
          </p:nvSpPr>
          <p:spPr>
            <a:xfrm>
              <a:off x="287083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B28EE809-E189-2D41-A418-B34CA2036127}"/>
                </a:ext>
              </a:extLst>
            </p:cNvPr>
            <p:cNvSpPr/>
            <p:nvPr/>
          </p:nvSpPr>
          <p:spPr>
            <a:xfrm>
              <a:off x="4591434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BBA945E9-1FE2-BD4C-9C70-8008CF5AB458}"/>
                </a:ext>
              </a:extLst>
            </p:cNvPr>
            <p:cNvSpPr/>
            <p:nvPr/>
          </p:nvSpPr>
          <p:spPr>
            <a:xfrm>
              <a:off x="4591434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36C4EEE8-7AEC-114F-B8E4-B35089F242A3}"/>
                </a:ext>
              </a:extLst>
            </p:cNvPr>
            <p:cNvSpPr/>
            <p:nvPr/>
          </p:nvSpPr>
          <p:spPr>
            <a:xfrm>
              <a:off x="661225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5AED5FDE-A85C-4F42-9ABB-CBE2AA73FF20}"/>
                </a:ext>
              </a:extLst>
            </p:cNvPr>
            <p:cNvSpPr/>
            <p:nvPr/>
          </p:nvSpPr>
          <p:spPr>
            <a:xfrm>
              <a:off x="661225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2E66CDAB-3ED8-5641-986C-7AE9100D92DC}"/>
                </a:ext>
              </a:extLst>
            </p:cNvPr>
            <p:cNvSpPr/>
            <p:nvPr/>
          </p:nvSpPr>
          <p:spPr>
            <a:xfrm>
              <a:off x="8438009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EFF5A970-1F58-2644-A195-21BA9FBCC025}"/>
                </a:ext>
              </a:extLst>
            </p:cNvPr>
            <p:cNvSpPr/>
            <p:nvPr/>
          </p:nvSpPr>
          <p:spPr>
            <a:xfrm>
              <a:off x="8438009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446AB553-B3C2-814E-BCE3-1DE3F6207B77}"/>
                </a:ext>
              </a:extLst>
            </p:cNvPr>
            <p:cNvSpPr/>
            <p:nvPr/>
          </p:nvSpPr>
          <p:spPr>
            <a:xfrm>
              <a:off x="3730373" y="4732751"/>
              <a:ext cx="619125" cy="474345"/>
            </a:xfrm>
            <a:custGeom>
              <a:avLst/>
              <a:gdLst/>
              <a:ahLst/>
              <a:cxnLst/>
              <a:rect l="l" t="t" r="r" b="b"/>
              <a:pathLst>
                <a:path w="619125" h="474345">
                  <a:moveTo>
                    <a:pt x="0" y="473963"/>
                  </a:moveTo>
                  <a:lnTo>
                    <a:pt x="618744" y="473963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B01D9EEC-856E-9749-8C3E-7BD0CE0A9402}"/>
                </a:ext>
              </a:extLst>
            </p:cNvPr>
            <p:cNvSpPr/>
            <p:nvPr/>
          </p:nvSpPr>
          <p:spPr>
            <a:xfrm>
              <a:off x="3730373" y="4732751"/>
              <a:ext cx="619125" cy="474345"/>
            </a:xfrm>
            <a:custGeom>
              <a:avLst/>
              <a:gdLst/>
              <a:ahLst/>
              <a:cxnLst/>
              <a:rect l="l" t="t" r="r" b="b"/>
              <a:pathLst>
                <a:path w="619125" h="474345">
                  <a:moveTo>
                    <a:pt x="0" y="473963"/>
                  </a:moveTo>
                  <a:lnTo>
                    <a:pt x="618744" y="473963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4777FD2A-DF1F-374E-849F-1BC2CF1455F4}"/>
                </a:ext>
              </a:extLst>
            </p:cNvPr>
            <p:cNvSpPr/>
            <p:nvPr/>
          </p:nvSpPr>
          <p:spPr>
            <a:xfrm>
              <a:off x="7662293" y="4729704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AB4FF177-0D10-BA4F-A954-4BC34242DFFE}"/>
                </a:ext>
              </a:extLst>
            </p:cNvPr>
            <p:cNvSpPr/>
            <p:nvPr/>
          </p:nvSpPr>
          <p:spPr>
            <a:xfrm>
              <a:off x="7662293" y="4729704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>
              <a:extLst>
                <a:ext uri="{FF2B5EF4-FFF2-40B4-BE49-F238E27FC236}">
                  <a16:creationId xmlns:a16="http://schemas.microsoft.com/office/drawing/2014/main" id="{AE60D01E-2F99-184C-8A55-A519FBCC011D}"/>
                </a:ext>
              </a:extLst>
            </p:cNvPr>
            <p:cNvSpPr/>
            <p:nvPr/>
          </p:nvSpPr>
          <p:spPr>
            <a:xfrm>
              <a:off x="5633849" y="5810219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40"/>
                  </a:moveTo>
                  <a:lnTo>
                    <a:pt x="618743" y="472440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>
              <a:extLst>
                <a:ext uri="{FF2B5EF4-FFF2-40B4-BE49-F238E27FC236}">
                  <a16:creationId xmlns:a16="http://schemas.microsoft.com/office/drawing/2014/main" id="{DF00FC50-AB7F-F749-9F34-9787C8DD79F2}"/>
                </a:ext>
              </a:extLst>
            </p:cNvPr>
            <p:cNvSpPr/>
            <p:nvPr/>
          </p:nvSpPr>
          <p:spPr>
            <a:xfrm>
              <a:off x="5633849" y="5810219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40"/>
                  </a:moveTo>
                  <a:lnTo>
                    <a:pt x="618743" y="472440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4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>
              <a:extLst>
                <a:ext uri="{FF2B5EF4-FFF2-40B4-BE49-F238E27FC236}">
                  <a16:creationId xmlns:a16="http://schemas.microsoft.com/office/drawing/2014/main" id="{3F712F0E-DD5C-0E4D-8053-B5A27CE300DE}"/>
                </a:ext>
              </a:extLst>
            </p:cNvPr>
            <p:cNvSpPr/>
            <p:nvPr/>
          </p:nvSpPr>
          <p:spPr>
            <a:xfrm>
              <a:off x="4438907" y="5199984"/>
              <a:ext cx="1085850" cy="624205"/>
            </a:xfrm>
            <a:custGeom>
              <a:avLst/>
              <a:gdLst/>
              <a:ahLst/>
              <a:cxnLst/>
              <a:rect l="l" t="t" r="r" b="b"/>
              <a:pathLst>
                <a:path w="1085850" h="624204">
                  <a:moveTo>
                    <a:pt x="87149" y="32904"/>
                  </a:moveTo>
                  <a:lnTo>
                    <a:pt x="55417" y="33374"/>
                  </a:lnTo>
                  <a:lnTo>
                    <a:pt x="71435" y="60737"/>
                  </a:lnTo>
                  <a:lnTo>
                    <a:pt x="1070102" y="623951"/>
                  </a:lnTo>
                  <a:lnTo>
                    <a:pt x="1085849" y="596138"/>
                  </a:lnTo>
                  <a:lnTo>
                    <a:pt x="87149" y="32904"/>
                  </a:lnTo>
                  <a:close/>
                </a:path>
                <a:path w="1085850" h="624204">
                  <a:moveTo>
                    <a:pt x="147446" y="0"/>
                  </a:moveTo>
                  <a:lnTo>
                    <a:pt x="0" y="2159"/>
                  </a:lnTo>
                  <a:lnTo>
                    <a:pt x="69976" y="121793"/>
                  </a:lnTo>
                  <a:lnTo>
                    <a:pt x="85943" y="129561"/>
                  </a:lnTo>
                  <a:lnTo>
                    <a:pt x="91947" y="127508"/>
                  </a:lnTo>
                  <a:lnTo>
                    <a:pt x="71435" y="60737"/>
                  </a:lnTo>
                  <a:lnTo>
                    <a:pt x="19812" y="31623"/>
                  </a:lnTo>
                  <a:lnTo>
                    <a:pt x="35559" y="3810"/>
                  </a:lnTo>
                  <a:lnTo>
                    <a:pt x="151395" y="3810"/>
                  </a:lnTo>
                  <a:lnTo>
                    <a:pt x="147446" y="0"/>
                  </a:lnTo>
                  <a:close/>
                </a:path>
                <a:path w="1085850" h="624204">
                  <a:moveTo>
                    <a:pt x="35559" y="3810"/>
                  </a:moveTo>
                  <a:lnTo>
                    <a:pt x="19812" y="31623"/>
                  </a:lnTo>
                  <a:lnTo>
                    <a:pt x="71435" y="60737"/>
                  </a:lnTo>
                  <a:lnTo>
                    <a:pt x="55655" y="33782"/>
                  </a:lnTo>
                  <a:lnTo>
                    <a:pt x="27939" y="33782"/>
                  </a:lnTo>
                  <a:lnTo>
                    <a:pt x="41528" y="9652"/>
                  </a:lnTo>
                  <a:lnTo>
                    <a:pt x="45918" y="9652"/>
                  </a:lnTo>
                  <a:lnTo>
                    <a:pt x="35559" y="3810"/>
                  </a:lnTo>
                  <a:close/>
                </a:path>
                <a:path w="1085850" h="624204">
                  <a:moveTo>
                    <a:pt x="41528" y="9652"/>
                  </a:moveTo>
                  <a:lnTo>
                    <a:pt x="27939" y="33782"/>
                  </a:lnTo>
                  <a:lnTo>
                    <a:pt x="55417" y="33374"/>
                  </a:lnTo>
                  <a:lnTo>
                    <a:pt x="41528" y="9652"/>
                  </a:lnTo>
                  <a:close/>
                </a:path>
                <a:path w="1085850" h="624204">
                  <a:moveTo>
                    <a:pt x="55417" y="33374"/>
                  </a:moveTo>
                  <a:lnTo>
                    <a:pt x="27939" y="33782"/>
                  </a:lnTo>
                  <a:lnTo>
                    <a:pt x="55655" y="33782"/>
                  </a:lnTo>
                  <a:lnTo>
                    <a:pt x="55417" y="33374"/>
                  </a:lnTo>
                  <a:close/>
                </a:path>
                <a:path w="1085850" h="624204">
                  <a:moveTo>
                    <a:pt x="45918" y="9652"/>
                  </a:moveTo>
                  <a:lnTo>
                    <a:pt x="41528" y="9652"/>
                  </a:lnTo>
                  <a:lnTo>
                    <a:pt x="55417" y="33374"/>
                  </a:lnTo>
                  <a:lnTo>
                    <a:pt x="87149" y="32904"/>
                  </a:lnTo>
                  <a:lnTo>
                    <a:pt x="45918" y="9652"/>
                  </a:lnTo>
                  <a:close/>
                </a:path>
                <a:path w="1085850" h="624204">
                  <a:moveTo>
                    <a:pt x="151395" y="3810"/>
                  </a:moveTo>
                  <a:lnTo>
                    <a:pt x="35559" y="3810"/>
                  </a:lnTo>
                  <a:lnTo>
                    <a:pt x="87149" y="32904"/>
                  </a:lnTo>
                  <a:lnTo>
                    <a:pt x="147955" y="32004"/>
                  </a:lnTo>
                  <a:lnTo>
                    <a:pt x="154939" y="24765"/>
                  </a:lnTo>
                  <a:lnTo>
                    <a:pt x="154685" y="6985"/>
                  </a:lnTo>
                  <a:lnTo>
                    <a:pt x="151395" y="381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64AA16EC-6CE2-7840-8483-014D3984B0F3}"/>
                </a:ext>
              </a:extLst>
            </p:cNvPr>
            <p:cNvSpPr/>
            <p:nvPr/>
          </p:nvSpPr>
          <p:spPr>
            <a:xfrm>
              <a:off x="3335657" y="4193256"/>
              <a:ext cx="408305" cy="474980"/>
            </a:xfrm>
            <a:custGeom>
              <a:avLst/>
              <a:gdLst/>
              <a:ahLst/>
              <a:cxnLst/>
              <a:rect l="l" t="t" r="r" b="b"/>
              <a:pathLst>
                <a:path w="408305" h="474979">
                  <a:moveTo>
                    <a:pt x="41179" y="48318"/>
                  </a:moveTo>
                  <a:lnTo>
                    <a:pt x="46815" y="79623"/>
                  </a:lnTo>
                  <a:lnTo>
                    <a:pt x="383667" y="474725"/>
                  </a:lnTo>
                  <a:lnTo>
                    <a:pt x="408050" y="454025"/>
                  </a:lnTo>
                  <a:lnTo>
                    <a:pt x="71215" y="58827"/>
                  </a:lnTo>
                  <a:lnTo>
                    <a:pt x="41179" y="48318"/>
                  </a:lnTo>
                  <a:close/>
                </a:path>
                <a:path w="408305" h="474979">
                  <a:moveTo>
                    <a:pt x="0" y="0"/>
                  </a:moveTo>
                  <a:lnTo>
                    <a:pt x="24511" y="136398"/>
                  </a:lnTo>
                  <a:lnTo>
                    <a:pt x="26034" y="145034"/>
                  </a:lnTo>
                  <a:lnTo>
                    <a:pt x="34289" y="150875"/>
                  </a:lnTo>
                  <a:lnTo>
                    <a:pt x="43052" y="149225"/>
                  </a:lnTo>
                  <a:lnTo>
                    <a:pt x="51688" y="147700"/>
                  </a:lnTo>
                  <a:lnTo>
                    <a:pt x="57531" y="139319"/>
                  </a:lnTo>
                  <a:lnTo>
                    <a:pt x="56006" y="130683"/>
                  </a:lnTo>
                  <a:lnTo>
                    <a:pt x="46815" y="79623"/>
                  </a:lnTo>
                  <a:lnTo>
                    <a:pt x="8381" y="34544"/>
                  </a:lnTo>
                  <a:lnTo>
                    <a:pt x="32765" y="13715"/>
                  </a:lnTo>
                  <a:lnTo>
                    <a:pt x="39242" y="13715"/>
                  </a:lnTo>
                  <a:lnTo>
                    <a:pt x="0" y="0"/>
                  </a:lnTo>
                  <a:close/>
                </a:path>
                <a:path w="408305" h="474979">
                  <a:moveTo>
                    <a:pt x="32765" y="13715"/>
                  </a:moveTo>
                  <a:lnTo>
                    <a:pt x="8381" y="34544"/>
                  </a:lnTo>
                  <a:lnTo>
                    <a:pt x="46815" y="79623"/>
                  </a:lnTo>
                  <a:lnTo>
                    <a:pt x="41179" y="48318"/>
                  </a:lnTo>
                  <a:lnTo>
                    <a:pt x="15239" y="39243"/>
                  </a:lnTo>
                  <a:lnTo>
                    <a:pt x="36321" y="21336"/>
                  </a:lnTo>
                  <a:lnTo>
                    <a:pt x="39260" y="21336"/>
                  </a:lnTo>
                  <a:lnTo>
                    <a:pt x="32765" y="13715"/>
                  </a:lnTo>
                  <a:close/>
                </a:path>
                <a:path w="408305" h="474979">
                  <a:moveTo>
                    <a:pt x="39242" y="13715"/>
                  </a:moveTo>
                  <a:lnTo>
                    <a:pt x="32765" y="13715"/>
                  </a:lnTo>
                  <a:lnTo>
                    <a:pt x="71215" y="58827"/>
                  </a:lnTo>
                  <a:lnTo>
                    <a:pt x="120142" y="75946"/>
                  </a:lnTo>
                  <a:lnTo>
                    <a:pt x="126462" y="76811"/>
                  </a:lnTo>
                  <a:lnTo>
                    <a:pt x="132413" y="75247"/>
                  </a:lnTo>
                  <a:lnTo>
                    <a:pt x="137340" y="71588"/>
                  </a:lnTo>
                  <a:lnTo>
                    <a:pt x="140588" y="66167"/>
                  </a:lnTo>
                  <a:lnTo>
                    <a:pt x="141454" y="59846"/>
                  </a:lnTo>
                  <a:lnTo>
                    <a:pt x="139890" y="53895"/>
                  </a:lnTo>
                  <a:lnTo>
                    <a:pt x="136231" y="48968"/>
                  </a:lnTo>
                  <a:lnTo>
                    <a:pt x="130809" y="45720"/>
                  </a:lnTo>
                  <a:lnTo>
                    <a:pt x="39242" y="13715"/>
                  </a:lnTo>
                  <a:close/>
                </a:path>
                <a:path w="408305" h="474979">
                  <a:moveTo>
                    <a:pt x="39260" y="21336"/>
                  </a:moveTo>
                  <a:lnTo>
                    <a:pt x="36321" y="21336"/>
                  </a:lnTo>
                  <a:lnTo>
                    <a:pt x="41179" y="48318"/>
                  </a:lnTo>
                  <a:lnTo>
                    <a:pt x="71215" y="58827"/>
                  </a:lnTo>
                  <a:lnTo>
                    <a:pt x="39260" y="21336"/>
                  </a:lnTo>
                  <a:close/>
                </a:path>
                <a:path w="408305" h="474979">
                  <a:moveTo>
                    <a:pt x="36321" y="21336"/>
                  </a:moveTo>
                  <a:lnTo>
                    <a:pt x="15239" y="39243"/>
                  </a:lnTo>
                  <a:lnTo>
                    <a:pt x="41179" y="48318"/>
                  </a:lnTo>
                  <a:lnTo>
                    <a:pt x="36321" y="2133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459A1317-F63D-5C4A-B779-A3B751055556}"/>
                </a:ext>
              </a:extLst>
            </p:cNvPr>
            <p:cNvSpPr/>
            <p:nvPr/>
          </p:nvSpPr>
          <p:spPr>
            <a:xfrm>
              <a:off x="4349117" y="4193256"/>
              <a:ext cx="412115" cy="474980"/>
            </a:xfrm>
            <a:custGeom>
              <a:avLst/>
              <a:gdLst/>
              <a:ahLst/>
              <a:cxnLst/>
              <a:rect l="l" t="t" r="r" b="b"/>
              <a:pathLst>
                <a:path w="412114" h="474979">
                  <a:moveTo>
                    <a:pt x="370300" y="48075"/>
                  </a:moveTo>
                  <a:lnTo>
                    <a:pt x="340232" y="58461"/>
                  </a:lnTo>
                  <a:lnTo>
                    <a:pt x="0" y="453898"/>
                  </a:lnTo>
                  <a:lnTo>
                    <a:pt x="24384" y="474725"/>
                  </a:lnTo>
                  <a:lnTo>
                    <a:pt x="364544" y="79240"/>
                  </a:lnTo>
                  <a:lnTo>
                    <a:pt x="370300" y="48075"/>
                  </a:lnTo>
                  <a:close/>
                </a:path>
                <a:path w="412114" h="474979">
                  <a:moveTo>
                    <a:pt x="409226" y="13588"/>
                  </a:moveTo>
                  <a:lnTo>
                    <a:pt x="378841" y="13588"/>
                  </a:lnTo>
                  <a:lnTo>
                    <a:pt x="403098" y="34417"/>
                  </a:lnTo>
                  <a:lnTo>
                    <a:pt x="364544" y="79240"/>
                  </a:lnTo>
                  <a:lnTo>
                    <a:pt x="355092" y="130428"/>
                  </a:lnTo>
                  <a:lnTo>
                    <a:pt x="353441" y="139064"/>
                  </a:lnTo>
                  <a:lnTo>
                    <a:pt x="359283" y="147447"/>
                  </a:lnTo>
                  <a:lnTo>
                    <a:pt x="367919" y="149098"/>
                  </a:lnTo>
                  <a:lnTo>
                    <a:pt x="376682" y="150622"/>
                  </a:lnTo>
                  <a:lnTo>
                    <a:pt x="384937" y="144907"/>
                  </a:lnTo>
                  <a:lnTo>
                    <a:pt x="386588" y="136271"/>
                  </a:lnTo>
                  <a:lnTo>
                    <a:pt x="409226" y="13588"/>
                  </a:lnTo>
                  <a:close/>
                </a:path>
                <a:path w="412114" h="474979">
                  <a:moveTo>
                    <a:pt x="387567" y="21082"/>
                  </a:moveTo>
                  <a:lnTo>
                    <a:pt x="375285" y="21082"/>
                  </a:lnTo>
                  <a:lnTo>
                    <a:pt x="396239" y="39115"/>
                  </a:lnTo>
                  <a:lnTo>
                    <a:pt x="370300" y="48075"/>
                  </a:lnTo>
                  <a:lnTo>
                    <a:pt x="364544" y="79240"/>
                  </a:lnTo>
                  <a:lnTo>
                    <a:pt x="403098" y="34417"/>
                  </a:lnTo>
                  <a:lnTo>
                    <a:pt x="387567" y="21082"/>
                  </a:lnTo>
                  <a:close/>
                </a:path>
                <a:path w="412114" h="474979">
                  <a:moveTo>
                    <a:pt x="411734" y="0"/>
                  </a:moveTo>
                  <a:lnTo>
                    <a:pt x="280670" y="45212"/>
                  </a:lnTo>
                  <a:lnTo>
                    <a:pt x="275193" y="48387"/>
                  </a:lnTo>
                  <a:lnTo>
                    <a:pt x="271526" y="53276"/>
                  </a:lnTo>
                  <a:lnTo>
                    <a:pt x="269954" y="59213"/>
                  </a:lnTo>
                  <a:lnTo>
                    <a:pt x="270764" y="65532"/>
                  </a:lnTo>
                  <a:lnTo>
                    <a:pt x="274010" y="71008"/>
                  </a:lnTo>
                  <a:lnTo>
                    <a:pt x="278923" y="74675"/>
                  </a:lnTo>
                  <a:lnTo>
                    <a:pt x="284837" y="76247"/>
                  </a:lnTo>
                  <a:lnTo>
                    <a:pt x="291084" y="75437"/>
                  </a:lnTo>
                  <a:lnTo>
                    <a:pt x="340232" y="58461"/>
                  </a:lnTo>
                  <a:lnTo>
                    <a:pt x="378841" y="13588"/>
                  </a:lnTo>
                  <a:lnTo>
                    <a:pt x="409226" y="13588"/>
                  </a:lnTo>
                  <a:lnTo>
                    <a:pt x="411734" y="0"/>
                  </a:lnTo>
                  <a:close/>
                </a:path>
                <a:path w="412114" h="474979">
                  <a:moveTo>
                    <a:pt x="378841" y="13588"/>
                  </a:moveTo>
                  <a:lnTo>
                    <a:pt x="340232" y="58461"/>
                  </a:lnTo>
                  <a:lnTo>
                    <a:pt x="370300" y="48075"/>
                  </a:lnTo>
                  <a:lnTo>
                    <a:pt x="375285" y="21082"/>
                  </a:lnTo>
                  <a:lnTo>
                    <a:pt x="387567" y="21082"/>
                  </a:lnTo>
                  <a:lnTo>
                    <a:pt x="378841" y="13588"/>
                  </a:lnTo>
                  <a:close/>
                </a:path>
                <a:path w="412114" h="474979">
                  <a:moveTo>
                    <a:pt x="375285" y="21082"/>
                  </a:moveTo>
                  <a:lnTo>
                    <a:pt x="370300" y="48075"/>
                  </a:lnTo>
                  <a:lnTo>
                    <a:pt x="396239" y="39115"/>
                  </a:lnTo>
                  <a:lnTo>
                    <a:pt x="375285" y="2108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>
              <a:extLst>
                <a:ext uri="{FF2B5EF4-FFF2-40B4-BE49-F238E27FC236}">
                  <a16:creationId xmlns:a16="http://schemas.microsoft.com/office/drawing/2014/main" id="{D9EC9D2C-D0D6-7D40-875D-56A3E8BEA4D1}"/>
                </a:ext>
              </a:extLst>
            </p:cNvPr>
            <p:cNvSpPr/>
            <p:nvPr/>
          </p:nvSpPr>
          <p:spPr>
            <a:xfrm>
              <a:off x="2849375" y="3108040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5" y="472059"/>
                  </a:lnTo>
                  <a:lnTo>
                    <a:pt x="270509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4" y="154812"/>
                  </a:lnTo>
                  <a:lnTo>
                    <a:pt x="24637" y="155321"/>
                  </a:lnTo>
                  <a:lnTo>
                    <a:pt x="32003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6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5"/>
                  </a:lnTo>
                  <a:lnTo>
                    <a:pt x="35814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4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4" y="28448"/>
                  </a:moveTo>
                  <a:lnTo>
                    <a:pt x="11430" y="41655"/>
                  </a:lnTo>
                  <a:lnTo>
                    <a:pt x="34934" y="55922"/>
                  </a:lnTo>
                  <a:lnTo>
                    <a:pt x="35814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230E60CF-578E-2B42-98D8-FC096F5E7E43}"/>
                </a:ext>
              </a:extLst>
            </p:cNvPr>
            <p:cNvSpPr/>
            <p:nvPr/>
          </p:nvSpPr>
          <p:spPr>
            <a:xfrm>
              <a:off x="3243837" y="3108040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3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2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9" y="155321"/>
                  </a:lnTo>
                  <a:lnTo>
                    <a:pt x="264921" y="154812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5" y="0"/>
                  </a:moveTo>
                  <a:lnTo>
                    <a:pt x="149097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6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5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3" y="28321"/>
                  </a:lnTo>
                  <a:lnTo>
                    <a:pt x="260857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2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3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4" h="472439">
                  <a:moveTo>
                    <a:pt x="236473" y="28321"/>
                  </a:moveTo>
                  <a:lnTo>
                    <a:pt x="237261" y="55876"/>
                  </a:lnTo>
                  <a:lnTo>
                    <a:pt x="260857" y="41655"/>
                  </a:lnTo>
                  <a:lnTo>
                    <a:pt x="236473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410B915C-D0CE-9C44-BD2B-0843101C3099}"/>
                </a:ext>
              </a:extLst>
            </p:cNvPr>
            <p:cNvSpPr/>
            <p:nvPr/>
          </p:nvSpPr>
          <p:spPr>
            <a:xfrm>
              <a:off x="4583687" y="3108040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5" y="472059"/>
                  </a:lnTo>
                  <a:lnTo>
                    <a:pt x="270510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8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4" y="154812"/>
                  </a:lnTo>
                  <a:lnTo>
                    <a:pt x="24637" y="155321"/>
                  </a:lnTo>
                  <a:lnTo>
                    <a:pt x="32003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4" y="35560"/>
                  </a:lnTo>
                  <a:lnTo>
                    <a:pt x="33908" y="20320"/>
                  </a:lnTo>
                  <a:lnTo>
                    <a:pt x="38099" y="20320"/>
                  </a:lnTo>
                  <a:lnTo>
                    <a:pt x="4698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8" y="20320"/>
                  </a:lnTo>
                  <a:lnTo>
                    <a:pt x="62165" y="72450"/>
                  </a:lnTo>
                  <a:lnTo>
                    <a:pt x="106425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8" y="20320"/>
                  </a:moveTo>
                  <a:lnTo>
                    <a:pt x="5714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29" y="41655"/>
                  </a:lnTo>
                  <a:lnTo>
                    <a:pt x="35813" y="28448"/>
                  </a:lnTo>
                  <a:lnTo>
                    <a:pt x="38314" y="28448"/>
                  </a:lnTo>
                  <a:lnTo>
                    <a:pt x="33908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3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3" y="28448"/>
                  </a:moveTo>
                  <a:lnTo>
                    <a:pt x="11429" y="41655"/>
                  </a:lnTo>
                  <a:lnTo>
                    <a:pt x="34934" y="55922"/>
                  </a:lnTo>
                  <a:lnTo>
                    <a:pt x="35813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>
              <a:extLst>
                <a:ext uri="{FF2B5EF4-FFF2-40B4-BE49-F238E27FC236}">
                  <a16:creationId xmlns:a16="http://schemas.microsoft.com/office/drawing/2014/main" id="{916619CF-9149-6E4C-B340-B7051F05BDCD}"/>
                </a:ext>
              </a:extLst>
            </p:cNvPr>
            <p:cNvSpPr/>
            <p:nvPr/>
          </p:nvSpPr>
          <p:spPr>
            <a:xfrm>
              <a:off x="4978149" y="3108040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3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8" y="155321"/>
                  </a:lnTo>
                  <a:lnTo>
                    <a:pt x="264921" y="154812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5" y="0"/>
                  </a:moveTo>
                  <a:lnTo>
                    <a:pt x="149098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7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5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7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4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7" y="41655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>
              <a:extLst>
                <a:ext uri="{FF2B5EF4-FFF2-40B4-BE49-F238E27FC236}">
                  <a16:creationId xmlns:a16="http://schemas.microsoft.com/office/drawing/2014/main" id="{097A012D-5DB8-C24E-A0DE-AFCF9D56D043}"/>
                </a:ext>
              </a:extLst>
            </p:cNvPr>
            <p:cNvSpPr/>
            <p:nvPr/>
          </p:nvSpPr>
          <p:spPr>
            <a:xfrm>
              <a:off x="6592318" y="3108040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6" y="472059"/>
                  </a:lnTo>
                  <a:lnTo>
                    <a:pt x="270510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5" y="154812"/>
                  </a:lnTo>
                  <a:lnTo>
                    <a:pt x="24637" y="155321"/>
                  </a:lnTo>
                  <a:lnTo>
                    <a:pt x="32004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5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5"/>
                  </a:lnTo>
                  <a:lnTo>
                    <a:pt x="35813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3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3" y="28448"/>
                  </a:moveTo>
                  <a:lnTo>
                    <a:pt x="11430" y="41655"/>
                  </a:lnTo>
                  <a:lnTo>
                    <a:pt x="34934" y="55922"/>
                  </a:lnTo>
                  <a:lnTo>
                    <a:pt x="35813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>
              <a:extLst>
                <a:ext uri="{FF2B5EF4-FFF2-40B4-BE49-F238E27FC236}">
                  <a16:creationId xmlns:a16="http://schemas.microsoft.com/office/drawing/2014/main" id="{236905ED-F35A-0B45-AA1A-9D73962E89E2}"/>
                </a:ext>
              </a:extLst>
            </p:cNvPr>
            <p:cNvSpPr/>
            <p:nvPr/>
          </p:nvSpPr>
          <p:spPr>
            <a:xfrm>
              <a:off x="6986780" y="3108040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4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6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3" y="148336"/>
                  </a:lnTo>
                  <a:lnTo>
                    <a:pt x="247269" y="155321"/>
                  </a:lnTo>
                  <a:lnTo>
                    <a:pt x="264922" y="154812"/>
                  </a:lnTo>
                  <a:lnTo>
                    <a:pt x="271907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6" y="0"/>
                  </a:moveTo>
                  <a:lnTo>
                    <a:pt x="149098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7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8" y="99060"/>
                  </a:lnTo>
                  <a:lnTo>
                    <a:pt x="210149" y="72216"/>
                  </a:lnTo>
                  <a:lnTo>
                    <a:pt x="238506" y="20320"/>
                  </a:lnTo>
                  <a:lnTo>
                    <a:pt x="268293" y="20320"/>
                  </a:lnTo>
                  <a:lnTo>
                    <a:pt x="267716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8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6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6" y="20320"/>
                  </a:lnTo>
                  <a:close/>
                </a:path>
                <a:path w="272414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8" y="41655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>
              <a:extLst>
                <a:ext uri="{FF2B5EF4-FFF2-40B4-BE49-F238E27FC236}">
                  <a16:creationId xmlns:a16="http://schemas.microsoft.com/office/drawing/2014/main" id="{088FCF91-9731-8B46-A43B-9ABD4CF3D793}"/>
                </a:ext>
              </a:extLst>
            </p:cNvPr>
            <p:cNvSpPr/>
            <p:nvPr/>
          </p:nvSpPr>
          <p:spPr>
            <a:xfrm>
              <a:off x="8408926" y="3117184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09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6" y="472059"/>
                  </a:lnTo>
                  <a:lnTo>
                    <a:pt x="270510" y="456819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09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5" y="154813"/>
                  </a:lnTo>
                  <a:lnTo>
                    <a:pt x="24638" y="155321"/>
                  </a:lnTo>
                  <a:lnTo>
                    <a:pt x="32004" y="148463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09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6" y="99314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80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3" y="72009"/>
                  </a:lnTo>
                  <a:lnTo>
                    <a:pt x="38099" y="20320"/>
                  </a:lnTo>
                  <a:close/>
                </a:path>
                <a:path w="270509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6"/>
                  </a:lnTo>
                  <a:lnTo>
                    <a:pt x="35814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09" h="472439">
                  <a:moveTo>
                    <a:pt x="38314" y="28448"/>
                  </a:moveTo>
                  <a:lnTo>
                    <a:pt x="35814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09" h="472439">
                  <a:moveTo>
                    <a:pt x="35814" y="28448"/>
                  </a:moveTo>
                  <a:lnTo>
                    <a:pt x="11430" y="41656"/>
                  </a:lnTo>
                  <a:lnTo>
                    <a:pt x="34934" y="55922"/>
                  </a:lnTo>
                  <a:lnTo>
                    <a:pt x="35814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>
              <a:extLst>
                <a:ext uri="{FF2B5EF4-FFF2-40B4-BE49-F238E27FC236}">
                  <a16:creationId xmlns:a16="http://schemas.microsoft.com/office/drawing/2014/main" id="{2BF38A68-A3BD-B64A-9741-9B56077F98E3}"/>
                </a:ext>
              </a:extLst>
            </p:cNvPr>
            <p:cNvSpPr/>
            <p:nvPr/>
          </p:nvSpPr>
          <p:spPr>
            <a:xfrm>
              <a:off x="8803388" y="3117184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5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9"/>
                  </a:lnTo>
                  <a:lnTo>
                    <a:pt x="28194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5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9" y="155321"/>
                  </a:lnTo>
                  <a:lnTo>
                    <a:pt x="264922" y="154813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5" h="472439">
                  <a:moveTo>
                    <a:pt x="267716" y="0"/>
                  </a:moveTo>
                  <a:lnTo>
                    <a:pt x="149098" y="71628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6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6" y="0"/>
                  </a:lnTo>
                  <a:close/>
                </a:path>
                <a:path w="272415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7" y="41656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5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5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7" y="41656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>
              <a:extLst>
                <a:ext uri="{FF2B5EF4-FFF2-40B4-BE49-F238E27FC236}">
                  <a16:creationId xmlns:a16="http://schemas.microsoft.com/office/drawing/2014/main" id="{1AFC8C13-8F33-B340-890E-515F0C9607EE}"/>
                </a:ext>
              </a:extLst>
            </p:cNvPr>
            <p:cNvSpPr/>
            <p:nvPr/>
          </p:nvSpPr>
          <p:spPr>
            <a:xfrm>
              <a:off x="6355082" y="5193507"/>
              <a:ext cx="1204595" cy="631190"/>
            </a:xfrm>
            <a:custGeom>
              <a:avLst/>
              <a:gdLst/>
              <a:ahLst/>
              <a:cxnLst/>
              <a:rect l="l" t="t" r="r" b="b"/>
              <a:pathLst>
                <a:path w="1204595" h="631189">
                  <a:moveTo>
                    <a:pt x="1115797" y="35543"/>
                  </a:moveTo>
                  <a:lnTo>
                    <a:pt x="0" y="602234"/>
                  </a:lnTo>
                  <a:lnTo>
                    <a:pt x="14478" y="630809"/>
                  </a:lnTo>
                  <a:lnTo>
                    <a:pt x="1130322" y="64034"/>
                  </a:lnTo>
                  <a:lnTo>
                    <a:pt x="1147538" y="37394"/>
                  </a:lnTo>
                  <a:lnTo>
                    <a:pt x="1115797" y="35543"/>
                  </a:lnTo>
                  <a:close/>
                </a:path>
                <a:path w="1204595" h="631189">
                  <a:moveTo>
                    <a:pt x="1204005" y="8763"/>
                  </a:moveTo>
                  <a:lnTo>
                    <a:pt x="1168527" y="8763"/>
                  </a:lnTo>
                  <a:lnTo>
                    <a:pt x="1183132" y="37211"/>
                  </a:lnTo>
                  <a:lnTo>
                    <a:pt x="1130322" y="64034"/>
                  </a:lnTo>
                  <a:lnTo>
                    <a:pt x="1102106" y="107696"/>
                  </a:lnTo>
                  <a:lnTo>
                    <a:pt x="1099770" y="113649"/>
                  </a:lnTo>
                  <a:lnTo>
                    <a:pt x="1099899" y="119792"/>
                  </a:lnTo>
                  <a:lnTo>
                    <a:pt x="1102338" y="125412"/>
                  </a:lnTo>
                  <a:lnTo>
                    <a:pt x="1106932" y="129794"/>
                  </a:lnTo>
                  <a:lnTo>
                    <a:pt x="1112813" y="132131"/>
                  </a:lnTo>
                  <a:lnTo>
                    <a:pt x="1118933" y="132016"/>
                  </a:lnTo>
                  <a:lnTo>
                    <a:pt x="1124577" y="129615"/>
                  </a:lnTo>
                  <a:lnTo>
                    <a:pt x="1129030" y="125095"/>
                  </a:lnTo>
                  <a:lnTo>
                    <a:pt x="1204005" y="8763"/>
                  </a:lnTo>
                  <a:close/>
                </a:path>
                <a:path w="1204595" h="631189">
                  <a:moveTo>
                    <a:pt x="1147538" y="37394"/>
                  </a:moveTo>
                  <a:lnTo>
                    <a:pt x="1130322" y="64034"/>
                  </a:lnTo>
                  <a:lnTo>
                    <a:pt x="1179631" y="38989"/>
                  </a:lnTo>
                  <a:lnTo>
                    <a:pt x="1174877" y="38989"/>
                  </a:lnTo>
                  <a:lnTo>
                    <a:pt x="1147538" y="37394"/>
                  </a:lnTo>
                  <a:close/>
                </a:path>
                <a:path w="1204595" h="631189">
                  <a:moveTo>
                    <a:pt x="1162431" y="14351"/>
                  </a:moveTo>
                  <a:lnTo>
                    <a:pt x="1147538" y="37394"/>
                  </a:lnTo>
                  <a:lnTo>
                    <a:pt x="1174877" y="38989"/>
                  </a:lnTo>
                  <a:lnTo>
                    <a:pt x="1162431" y="14351"/>
                  </a:lnTo>
                  <a:close/>
                </a:path>
                <a:path w="1204595" h="631189">
                  <a:moveTo>
                    <a:pt x="1171395" y="14351"/>
                  </a:moveTo>
                  <a:lnTo>
                    <a:pt x="1162431" y="14351"/>
                  </a:lnTo>
                  <a:lnTo>
                    <a:pt x="1174877" y="38989"/>
                  </a:lnTo>
                  <a:lnTo>
                    <a:pt x="1179631" y="38989"/>
                  </a:lnTo>
                  <a:lnTo>
                    <a:pt x="1183132" y="37211"/>
                  </a:lnTo>
                  <a:lnTo>
                    <a:pt x="1171395" y="14351"/>
                  </a:lnTo>
                  <a:close/>
                </a:path>
                <a:path w="1204595" h="631189">
                  <a:moveTo>
                    <a:pt x="1168527" y="8763"/>
                  </a:moveTo>
                  <a:lnTo>
                    <a:pt x="1115797" y="35543"/>
                  </a:lnTo>
                  <a:lnTo>
                    <a:pt x="1147538" y="37394"/>
                  </a:lnTo>
                  <a:lnTo>
                    <a:pt x="1162431" y="14351"/>
                  </a:lnTo>
                  <a:lnTo>
                    <a:pt x="1171395" y="14351"/>
                  </a:lnTo>
                  <a:lnTo>
                    <a:pt x="1168527" y="8763"/>
                  </a:lnTo>
                  <a:close/>
                </a:path>
                <a:path w="1204595" h="631189">
                  <a:moveTo>
                    <a:pt x="1057021" y="0"/>
                  </a:moveTo>
                  <a:lnTo>
                    <a:pt x="1049401" y="6731"/>
                  </a:lnTo>
                  <a:lnTo>
                    <a:pt x="1048385" y="24384"/>
                  </a:lnTo>
                  <a:lnTo>
                    <a:pt x="1055116" y="32004"/>
                  </a:lnTo>
                  <a:lnTo>
                    <a:pt x="1115797" y="35543"/>
                  </a:lnTo>
                  <a:lnTo>
                    <a:pt x="1168527" y="8763"/>
                  </a:lnTo>
                  <a:lnTo>
                    <a:pt x="1204005" y="8763"/>
                  </a:lnTo>
                  <a:lnTo>
                    <a:pt x="1204087" y="8636"/>
                  </a:lnTo>
                  <a:lnTo>
                    <a:pt x="105702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>
              <a:extLst>
                <a:ext uri="{FF2B5EF4-FFF2-40B4-BE49-F238E27FC236}">
                  <a16:creationId xmlns:a16="http://schemas.microsoft.com/office/drawing/2014/main" id="{83DCBCE5-2139-B84D-B487-AD814EBAAE8D}"/>
                </a:ext>
              </a:extLst>
            </p:cNvPr>
            <p:cNvSpPr/>
            <p:nvPr/>
          </p:nvSpPr>
          <p:spPr>
            <a:xfrm>
              <a:off x="7250813" y="4184112"/>
              <a:ext cx="408305" cy="474980"/>
            </a:xfrm>
            <a:custGeom>
              <a:avLst/>
              <a:gdLst/>
              <a:ahLst/>
              <a:cxnLst/>
              <a:rect l="l" t="t" r="r" b="b"/>
              <a:pathLst>
                <a:path w="408304" h="474979">
                  <a:moveTo>
                    <a:pt x="41179" y="48318"/>
                  </a:moveTo>
                  <a:lnTo>
                    <a:pt x="46815" y="79623"/>
                  </a:lnTo>
                  <a:lnTo>
                    <a:pt x="383666" y="474725"/>
                  </a:lnTo>
                  <a:lnTo>
                    <a:pt x="408050" y="454024"/>
                  </a:lnTo>
                  <a:lnTo>
                    <a:pt x="71215" y="58827"/>
                  </a:lnTo>
                  <a:lnTo>
                    <a:pt x="41179" y="48318"/>
                  </a:lnTo>
                  <a:close/>
                </a:path>
                <a:path w="408304" h="474979">
                  <a:moveTo>
                    <a:pt x="0" y="0"/>
                  </a:moveTo>
                  <a:lnTo>
                    <a:pt x="24511" y="136397"/>
                  </a:lnTo>
                  <a:lnTo>
                    <a:pt x="26035" y="145033"/>
                  </a:lnTo>
                  <a:lnTo>
                    <a:pt x="34289" y="150875"/>
                  </a:lnTo>
                  <a:lnTo>
                    <a:pt x="43052" y="149225"/>
                  </a:lnTo>
                  <a:lnTo>
                    <a:pt x="51688" y="147700"/>
                  </a:lnTo>
                  <a:lnTo>
                    <a:pt x="57530" y="139318"/>
                  </a:lnTo>
                  <a:lnTo>
                    <a:pt x="56006" y="130682"/>
                  </a:lnTo>
                  <a:lnTo>
                    <a:pt x="46815" y="79623"/>
                  </a:lnTo>
                  <a:lnTo>
                    <a:pt x="8381" y="34543"/>
                  </a:lnTo>
                  <a:lnTo>
                    <a:pt x="32765" y="13715"/>
                  </a:lnTo>
                  <a:lnTo>
                    <a:pt x="39242" y="13715"/>
                  </a:lnTo>
                  <a:lnTo>
                    <a:pt x="0" y="0"/>
                  </a:lnTo>
                  <a:close/>
                </a:path>
                <a:path w="408304" h="474979">
                  <a:moveTo>
                    <a:pt x="32765" y="13715"/>
                  </a:moveTo>
                  <a:lnTo>
                    <a:pt x="8381" y="34543"/>
                  </a:lnTo>
                  <a:lnTo>
                    <a:pt x="46815" y="79623"/>
                  </a:lnTo>
                  <a:lnTo>
                    <a:pt x="41179" y="48318"/>
                  </a:lnTo>
                  <a:lnTo>
                    <a:pt x="15239" y="39242"/>
                  </a:lnTo>
                  <a:lnTo>
                    <a:pt x="36322" y="21336"/>
                  </a:lnTo>
                  <a:lnTo>
                    <a:pt x="39260" y="21336"/>
                  </a:lnTo>
                  <a:lnTo>
                    <a:pt x="32765" y="13715"/>
                  </a:lnTo>
                  <a:close/>
                </a:path>
                <a:path w="408304" h="474979">
                  <a:moveTo>
                    <a:pt x="39242" y="13715"/>
                  </a:moveTo>
                  <a:lnTo>
                    <a:pt x="32765" y="13715"/>
                  </a:lnTo>
                  <a:lnTo>
                    <a:pt x="71215" y="58827"/>
                  </a:lnTo>
                  <a:lnTo>
                    <a:pt x="120141" y="75945"/>
                  </a:lnTo>
                  <a:lnTo>
                    <a:pt x="126462" y="76811"/>
                  </a:lnTo>
                  <a:lnTo>
                    <a:pt x="132413" y="75247"/>
                  </a:lnTo>
                  <a:lnTo>
                    <a:pt x="137340" y="71588"/>
                  </a:lnTo>
                  <a:lnTo>
                    <a:pt x="140588" y="66166"/>
                  </a:lnTo>
                  <a:lnTo>
                    <a:pt x="141454" y="59846"/>
                  </a:lnTo>
                  <a:lnTo>
                    <a:pt x="139890" y="53895"/>
                  </a:lnTo>
                  <a:lnTo>
                    <a:pt x="136231" y="48968"/>
                  </a:lnTo>
                  <a:lnTo>
                    <a:pt x="130810" y="45719"/>
                  </a:lnTo>
                  <a:lnTo>
                    <a:pt x="39242" y="13715"/>
                  </a:lnTo>
                  <a:close/>
                </a:path>
                <a:path w="408304" h="474979">
                  <a:moveTo>
                    <a:pt x="39260" y="21336"/>
                  </a:moveTo>
                  <a:lnTo>
                    <a:pt x="36322" y="21336"/>
                  </a:lnTo>
                  <a:lnTo>
                    <a:pt x="41179" y="48318"/>
                  </a:lnTo>
                  <a:lnTo>
                    <a:pt x="71215" y="58827"/>
                  </a:lnTo>
                  <a:lnTo>
                    <a:pt x="39260" y="21336"/>
                  </a:lnTo>
                  <a:close/>
                </a:path>
                <a:path w="408304" h="474979">
                  <a:moveTo>
                    <a:pt x="36322" y="21336"/>
                  </a:moveTo>
                  <a:lnTo>
                    <a:pt x="15239" y="39242"/>
                  </a:lnTo>
                  <a:lnTo>
                    <a:pt x="41179" y="48318"/>
                  </a:lnTo>
                  <a:lnTo>
                    <a:pt x="36322" y="2133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>
              <a:extLst>
                <a:ext uri="{FF2B5EF4-FFF2-40B4-BE49-F238E27FC236}">
                  <a16:creationId xmlns:a16="http://schemas.microsoft.com/office/drawing/2014/main" id="{4B77EAF8-323A-2B45-A299-BDC4763A32A9}"/>
                </a:ext>
              </a:extLst>
            </p:cNvPr>
            <p:cNvSpPr/>
            <p:nvPr/>
          </p:nvSpPr>
          <p:spPr>
            <a:xfrm>
              <a:off x="8264273" y="4184112"/>
              <a:ext cx="412115" cy="474980"/>
            </a:xfrm>
            <a:custGeom>
              <a:avLst/>
              <a:gdLst/>
              <a:ahLst/>
              <a:cxnLst/>
              <a:rect l="l" t="t" r="r" b="b"/>
              <a:pathLst>
                <a:path w="412115" h="474979">
                  <a:moveTo>
                    <a:pt x="370300" y="48075"/>
                  </a:moveTo>
                  <a:lnTo>
                    <a:pt x="340232" y="58461"/>
                  </a:lnTo>
                  <a:lnTo>
                    <a:pt x="0" y="453897"/>
                  </a:lnTo>
                  <a:lnTo>
                    <a:pt x="24257" y="474725"/>
                  </a:lnTo>
                  <a:lnTo>
                    <a:pt x="364548" y="79221"/>
                  </a:lnTo>
                  <a:lnTo>
                    <a:pt x="370300" y="48075"/>
                  </a:lnTo>
                  <a:close/>
                </a:path>
                <a:path w="412115" h="474979">
                  <a:moveTo>
                    <a:pt x="409226" y="13588"/>
                  </a:moveTo>
                  <a:lnTo>
                    <a:pt x="378841" y="13588"/>
                  </a:lnTo>
                  <a:lnTo>
                    <a:pt x="403098" y="34416"/>
                  </a:lnTo>
                  <a:lnTo>
                    <a:pt x="364548" y="79221"/>
                  </a:lnTo>
                  <a:lnTo>
                    <a:pt x="355092" y="130428"/>
                  </a:lnTo>
                  <a:lnTo>
                    <a:pt x="353441" y="139064"/>
                  </a:lnTo>
                  <a:lnTo>
                    <a:pt x="359283" y="147446"/>
                  </a:lnTo>
                  <a:lnTo>
                    <a:pt x="367919" y="149097"/>
                  </a:lnTo>
                  <a:lnTo>
                    <a:pt x="376682" y="150621"/>
                  </a:lnTo>
                  <a:lnTo>
                    <a:pt x="384937" y="144906"/>
                  </a:lnTo>
                  <a:lnTo>
                    <a:pt x="386588" y="136270"/>
                  </a:lnTo>
                  <a:lnTo>
                    <a:pt x="409226" y="13588"/>
                  </a:lnTo>
                  <a:close/>
                </a:path>
                <a:path w="412115" h="474979">
                  <a:moveTo>
                    <a:pt x="387567" y="21081"/>
                  </a:moveTo>
                  <a:lnTo>
                    <a:pt x="375285" y="21081"/>
                  </a:lnTo>
                  <a:lnTo>
                    <a:pt x="396240" y="39115"/>
                  </a:lnTo>
                  <a:lnTo>
                    <a:pt x="370300" y="48075"/>
                  </a:lnTo>
                  <a:lnTo>
                    <a:pt x="364548" y="79221"/>
                  </a:lnTo>
                  <a:lnTo>
                    <a:pt x="403098" y="34416"/>
                  </a:lnTo>
                  <a:lnTo>
                    <a:pt x="387567" y="21081"/>
                  </a:lnTo>
                  <a:close/>
                </a:path>
                <a:path w="412115" h="474979">
                  <a:moveTo>
                    <a:pt x="411734" y="0"/>
                  </a:moveTo>
                  <a:lnTo>
                    <a:pt x="280670" y="45212"/>
                  </a:lnTo>
                  <a:lnTo>
                    <a:pt x="275193" y="48387"/>
                  </a:lnTo>
                  <a:lnTo>
                    <a:pt x="271525" y="53276"/>
                  </a:lnTo>
                  <a:lnTo>
                    <a:pt x="269954" y="59213"/>
                  </a:lnTo>
                  <a:lnTo>
                    <a:pt x="270764" y="65531"/>
                  </a:lnTo>
                  <a:lnTo>
                    <a:pt x="274010" y="71008"/>
                  </a:lnTo>
                  <a:lnTo>
                    <a:pt x="278923" y="74675"/>
                  </a:lnTo>
                  <a:lnTo>
                    <a:pt x="284837" y="76247"/>
                  </a:lnTo>
                  <a:lnTo>
                    <a:pt x="291084" y="75437"/>
                  </a:lnTo>
                  <a:lnTo>
                    <a:pt x="340232" y="58461"/>
                  </a:lnTo>
                  <a:lnTo>
                    <a:pt x="378841" y="13588"/>
                  </a:lnTo>
                  <a:lnTo>
                    <a:pt x="409226" y="13588"/>
                  </a:lnTo>
                  <a:lnTo>
                    <a:pt x="411734" y="0"/>
                  </a:lnTo>
                  <a:close/>
                </a:path>
                <a:path w="412115" h="474979">
                  <a:moveTo>
                    <a:pt x="378841" y="13588"/>
                  </a:moveTo>
                  <a:lnTo>
                    <a:pt x="340232" y="58461"/>
                  </a:lnTo>
                  <a:lnTo>
                    <a:pt x="370300" y="48075"/>
                  </a:lnTo>
                  <a:lnTo>
                    <a:pt x="375285" y="21081"/>
                  </a:lnTo>
                  <a:lnTo>
                    <a:pt x="387567" y="21081"/>
                  </a:lnTo>
                  <a:lnTo>
                    <a:pt x="378841" y="13588"/>
                  </a:lnTo>
                  <a:close/>
                </a:path>
                <a:path w="412115" h="474979">
                  <a:moveTo>
                    <a:pt x="375285" y="21081"/>
                  </a:moveTo>
                  <a:lnTo>
                    <a:pt x="370300" y="48075"/>
                  </a:lnTo>
                  <a:lnTo>
                    <a:pt x="396240" y="39115"/>
                  </a:lnTo>
                  <a:lnTo>
                    <a:pt x="375285" y="2108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>
              <a:extLst>
                <a:ext uri="{FF2B5EF4-FFF2-40B4-BE49-F238E27FC236}">
                  <a16:creationId xmlns:a16="http://schemas.microsoft.com/office/drawing/2014/main" id="{3AC95174-F47E-914A-8140-677D337DDD3A}"/>
                </a:ext>
              </a:extLst>
            </p:cNvPr>
            <p:cNvSpPr/>
            <p:nvPr/>
          </p:nvSpPr>
          <p:spPr>
            <a:xfrm>
              <a:off x="5710811" y="5917662"/>
              <a:ext cx="227076" cy="224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>
              <a:extLst>
                <a:ext uri="{FF2B5EF4-FFF2-40B4-BE49-F238E27FC236}">
                  <a16:creationId xmlns:a16="http://schemas.microsoft.com/office/drawing/2014/main" id="{AB8AFD82-320C-164B-AFBC-8A04077D96C0}"/>
                </a:ext>
              </a:extLst>
            </p:cNvPr>
            <p:cNvSpPr/>
            <p:nvPr/>
          </p:nvSpPr>
          <p:spPr>
            <a:xfrm>
              <a:off x="5977511" y="5920709"/>
              <a:ext cx="225552" cy="225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>
              <a:extLst>
                <a:ext uri="{FF2B5EF4-FFF2-40B4-BE49-F238E27FC236}">
                  <a16:creationId xmlns:a16="http://schemas.microsoft.com/office/drawing/2014/main" id="{1ABB8238-AA0B-BC41-B262-1F8DE00AC602}"/>
                </a:ext>
              </a:extLst>
            </p:cNvPr>
            <p:cNvSpPr/>
            <p:nvPr/>
          </p:nvSpPr>
          <p:spPr>
            <a:xfrm>
              <a:off x="4046604" y="4840194"/>
              <a:ext cx="225551" cy="225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>
              <a:extLst>
                <a:ext uri="{FF2B5EF4-FFF2-40B4-BE49-F238E27FC236}">
                  <a16:creationId xmlns:a16="http://schemas.microsoft.com/office/drawing/2014/main" id="{6023FF5C-0056-1E42-8644-C9FE64BFE299}"/>
                </a:ext>
              </a:extLst>
            </p:cNvPr>
            <p:cNvSpPr/>
            <p:nvPr/>
          </p:nvSpPr>
          <p:spPr>
            <a:xfrm>
              <a:off x="4772028" y="3755105"/>
              <a:ext cx="225552" cy="225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>
              <a:extLst>
                <a:ext uri="{FF2B5EF4-FFF2-40B4-BE49-F238E27FC236}">
                  <a16:creationId xmlns:a16="http://schemas.microsoft.com/office/drawing/2014/main" id="{AE39806D-D455-D140-8055-B21CF795BA08}"/>
                </a:ext>
              </a:extLst>
            </p:cNvPr>
            <p:cNvSpPr/>
            <p:nvPr/>
          </p:nvSpPr>
          <p:spPr>
            <a:xfrm>
              <a:off x="2969136" y="3755105"/>
              <a:ext cx="225551" cy="2255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>
              <a:extLst>
                <a:ext uri="{FF2B5EF4-FFF2-40B4-BE49-F238E27FC236}">
                  <a16:creationId xmlns:a16="http://schemas.microsoft.com/office/drawing/2014/main" id="{6BCAEC66-6C53-2443-8C0B-A9184EDB84E6}"/>
                </a:ext>
              </a:extLst>
            </p:cNvPr>
            <p:cNvSpPr/>
            <p:nvPr/>
          </p:nvSpPr>
          <p:spPr>
            <a:xfrm>
              <a:off x="3795144" y="4840194"/>
              <a:ext cx="225551" cy="225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>
              <a:extLst>
                <a:ext uri="{FF2B5EF4-FFF2-40B4-BE49-F238E27FC236}">
                  <a16:creationId xmlns:a16="http://schemas.microsoft.com/office/drawing/2014/main" id="{6B70BEDD-C48A-2C49-A22B-ACF483AF0AFC}"/>
                </a:ext>
              </a:extLst>
            </p:cNvPr>
            <p:cNvSpPr/>
            <p:nvPr/>
          </p:nvSpPr>
          <p:spPr>
            <a:xfrm>
              <a:off x="7711824" y="4736562"/>
              <a:ext cx="215265" cy="212090"/>
            </a:xfrm>
            <a:custGeom>
              <a:avLst/>
              <a:gdLst/>
              <a:ahLst/>
              <a:cxnLst/>
              <a:rect l="l" t="t" r="r" b="b"/>
              <a:pathLst>
                <a:path w="215264" h="212089">
                  <a:moveTo>
                    <a:pt x="179577" y="0"/>
                  </a:moveTo>
                  <a:lnTo>
                    <a:pt x="35305" y="0"/>
                  </a:lnTo>
                  <a:lnTo>
                    <a:pt x="21538" y="2766"/>
                  </a:lnTo>
                  <a:lnTo>
                    <a:pt x="10318" y="10318"/>
                  </a:lnTo>
                  <a:lnTo>
                    <a:pt x="2766" y="21538"/>
                  </a:lnTo>
                  <a:lnTo>
                    <a:pt x="0" y="35306"/>
                  </a:lnTo>
                  <a:lnTo>
                    <a:pt x="0" y="176530"/>
                  </a:lnTo>
                  <a:lnTo>
                    <a:pt x="2766" y="190297"/>
                  </a:lnTo>
                  <a:lnTo>
                    <a:pt x="10318" y="201517"/>
                  </a:lnTo>
                  <a:lnTo>
                    <a:pt x="21538" y="209069"/>
                  </a:lnTo>
                  <a:lnTo>
                    <a:pt x="35305" y="211836"/>
                  </a:lnTo>
                  <a:lnTo>
                    <a:pt x="179577" y="211836"/>
                  </a:lnTo>
                  <a:lnTo>
                    <a:pt x="193345" y="209069"/>
                  </a:lnTo>
                  <a:lnTo>
                    <a:pt x="204565" y="201517"/>
                  </a:lnTo>
                  <a:lnTo>
                    <a:pt x="212117" y="190297"/>
                  </a:lnTo>
                  <a:lnTo>
                    <a:pt x="214883" y="176530"/>
                  </a:lnTo>
                  <a:lnTo>
                    <a:pt x="214883" y="35306"/>
                  </a:lnTo>
                  <a:lnTo>
                    <a:pt x="212117" y="21538"/>
                  </a:lnTo>
                  <a:lnTo>
                    <a:pt x="204565" y="10318"/>
                  </a:lnTo>
                  <a:lnTo>
                    <a:pt x="193345" y="2766"/>
                  </a:lnTo>
                  <a:lnTo>
                    <a:pt x="17957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>
              <a:extLst>
                <a:ext uri="{FF2B5EF4-FFF2-40B4-BE49-F238E27FC236}">
                  <a16:creationId xmlns:a16="http://schemas.microsoft.com/office/drawing/2014/main" id="{837BA3AE-413B-B34D-9D25-4A8FB4B326A2}"/>
                </a:ext>
              </a:extLst>
            </p:cNvPr>
            <p:cNvSpPr/>
            <p:nvPr/>
          </p:nvSpPr>
          <p:spPr>
            <a:xfrm>
              <a:off x="7711824" y="4736562"/>
              <a:ext cx="215265" cy="212090"/>
            </a:xfrm>
            <a:custGeom>
              <a:avLst/>
              <a:gdLst/>
              <a:ahLst/>
              <a:cxnLst/>
              <a:rect l="l" t="t" r="r" b="b"/>
              <a:pathLst>
                <a:path w="215264" h="212089">
                  <a:moveTo>
                    <a:pt x="0" y="35306"/>
                  </a:moveTo>
                  <a:lnTo>
                    <a:pt x="2766" y="21538"/>
                  </a:lnTo>
                  <a:lnTo>
                    <a:pt x="10318" y="10318"/>
                  </a:lnTo>
                  <a:lnTo>
                    <a:pt x="21538" y="2766"/>
                  </a:lnTo>
                  <a:lnTo>
                    <a:pt x="35305" y="0"/>
                  </a:lnTo>
                  <a:lnTo>
                    <a:pt x="179577" y="0"/>
                  </a:lnTo>
                  <a:lnTo>
                    <a:pt x="193345" y="2766"/>
                  </a:lnTo>
                  <a:lnTo>
                    <a:pt x="204565" y="10318"/>
                  </a:lnTo>
                  <a:lnTo>
                    <a:pt x="212117" y="21538"/>
                  </a:lnTo>
                  <a:lnTo>
                    <a:pt x="214883" y="35306"/>
                  </a:lnTo>
                  <a:lnTo>
                    <a:pt x="214883" y="176530"/>
                  </a:lnTo>
                  <a:lnTo>
                    <a:pt x="212117" y="190297"/>
                  </a:lnTo>
                  <a:lnTo>
                    <a:pt x="204565" y="201517"/>
                  </a:lnTo>
                  <a:lnTo>
                    <a:pt x="193345" y="209069"/>
                  </a:lnTo>
                  <a:lnTo>
                    <a:pt x="179577" y="211836"/>
                  </a:lnTo>
                  <a:lnTo>
                    <a:pt x="35305" y="211836"/>
                  </a:lnTo>
                  <a:lnTo>
                    <a:pt x="21538" y="209069"/>
                  </a:lnTo>
                  <a:lnTo>
                    <a:pt x="10318" y="201517"/>
                  </a:lnTo>
                  <a:lnTo>
                    <a:pt x="2766" y="190297"/>
                  </a:lnTo>
                  <a:lnTo>
                    <a:pt x="0" y="176530"/>
                  </a:lnTo>
                  <a:lnTo>
                    <a:pt x="0" y="353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>
              <a:extLst>
                <a:ext uri="{FF2B5EF4-FFF2-40B4-BE49-F238E27FC236}">
                  <a16:creationId xmlns:a16="http://schemas.microsoft.com/office/drawing/2014/main" id="{F96C73EA-B9D5-604B-B5ED-81A3C2A33B4F}"/>
                </a:ext>
              </a:extLst>
            </p:cNvPr>
            <p:cNvSpPr/>
            <p:nvPr/>
          </p:nvSpPr>
          <p:spPr>
            <a:xfrm>
              <a:off x="8009004" y="4739609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179324" y="0"/>
                  </a:moveTo>
                  <a:lnTo>
                    <a:pt x="35559" y="0"/>
                  </a:lnTo>
                  <a:lnTo>
                    <a:pt x="21699" y="2788"/>
                  </a:lnTo>
                  <a:lnTo>
                    <a:pt x="10398" y="10398"/>
                  </a:lnTo>
                  <a:lnTo>
                    <a:pt x="2788" y="21699"/>
                  </a:lnTo>
                  <a:lnTo>
                    <a:pt x="0" y="35560"/>
                  </a:lnTo>
                  <a:lnTo>
                    <a:pt x="0" y="177800"/>
                  </a:lnTo>
                  <a:lnTo>
                    <a:pt x="2788" y="191660"/>
                  </a:lnTo>
                  <a:lnTo>
                    <a:pt x="10398" y="202961"/>
                  </a:lnTo>
                  <a:lnTo>
                    <a:pt x="21699" y="210571"/>
                  </a:lnTo>
                  <a:lnTo>
                    <a:pt x="35559" y="213360"/>
                  </a:lnTo>
                  <a:lnTo>
                    <a:pt x="179324" y="213360"/>
                  </a:lnTo>
                  <a:lnTo>
                    <a:pt x="193184" y="210571"/>
                  </a:lnTo>
                  <a:lnTo>
                    <a:pt x="204485" y="202961"/>
                  </a:lnTo>
                  <a:lnTo>
                    <a:pt x="212095" y="191660"/>
                  </a:lnTo>
                  <a:lnTo>
                    <a:pt x="214883" y="177800"/>
                  </a:lnTo>
                  <a:lnTo>
                    <a:pt x="214883" y="35560"/>
                  </a:lnTo>
                  <a:lnTo>
                    <a:pt x="212095" y="21699"/>
                  </a:lnTo>
                  <a:lnTo>
                    <a:pt x="204485" y="10398"/>
                  </a:lnTo>
                  <a:lnTo>
                    <a:pt x="193184" y="2788"/>
                  </a:lnTo>
                  <a:lnTo>
                    <a:pt x="1793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>
              <a:extLst>
                <a:ext uri="{FF2B5EF4-FFF2-40B4-BE49-F238E27FC236}">
                  <a16:creationId xmlns:a16="http://schemas.microsoft.com/office/drawing/2014/main" id="{FB32C26A-51B6-4548-B6B0-85E37BF5F889}"/>
                </a:ext>
              </a:extLst>
            </p:cNvPr>
            <p:cNvSpPr/>
            <p:nvPr/>
          </p:nvSpPr>
          <p:spPr>
            <a:xfrm>
              <a:off x="8009004" y="4739609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0" y="35560"/>
                  </a:moveTo>
                  <a:lnTo>
                    <a:pt x="2788" y="21699"/>
                  </a:lnTo>
                  <a:lnTo>
                    <a:pt x="10398" y="10398"/>
                  </a:lnTo>
                  <a:lnTo>
                    <a:pt x="21699" y="2788"/>
                  </a:lnTo>
                  <a:lnTo>
                    <a:pt x="35559" y="0"/>
                  </a:lnTo>
                  <a:lnTo>
                    <a:pt x="179324" y="0"/>
                  </a:lnTo>
                  <a:lnTo>
                    <a:pt x="193184" y="2788"/>
                  </a:lnTo>
                  <a:lnTo>
                    <a:pt x="204485" y="10398"/>
                  </a:lnTo>
                  <a:lnTo>
                    <a:pt x="212095" y="21699"/>
                  </a:lnTo>
                  <a:lnTo>
                    <a:pt x="214883" y="35560"/>
                  </a:lnTo>
                  <a:lnTo>
                    <a:pt x="214883" y="177800"/>
                  </a:lnTo>
                  <a:lnTo>
                    <a:pt x="212095" y="191660"/>
                  </a:lnTo>
                  <a:lnTo>
                    <a:pt x="204485" y="202961"/>
                  </a:lnTo>
                  <a:lnTo>
                    <a:pt x="193184" y="210571"/>
                  </a:lnTo>
                  <a:lnTo>
                    <a:pt x="179324" y="213360"/>
                  </a:lnTo>
                  <a:lnTo>
                    <a:pt x="35559" y="213360"/>
                  </a:lnTo>
                  <a:lnTo>
                    <a:pt x="21699" y="210571"/>
                  </a:lnTo>
                  <a:lnTo>
                    <a:pt x="10398" y="202961"/>
                  </a:lnTo>
                  <a:lnTo>
                    <a:pt x="2788" y="191660"/>
                  </a:lnTo>
                  <a:lnTo>
                    <a:pt x="0" y="177800"/>
                  </a:lnTo>
                  <a:lnTo>
                    <a:pt x="0" y="3556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>
              <a:extLst>
                <a:ext uri="{FF2B5EF4-FFF2-40B4-BE49-F238E27FC236}">
                  <a16:creationId xmlns:a16="http://schemas.microsoft.com/office/drawing/2014/main" id="{D17F2257-D39B-3844-9D72-DD0B982EB788}"/>
                </a:ext>
              </a:extLst>
            </p:cNvPr>
            <p:cNvSpPr/>
            <p:nvPr/>
          </p:nvSpPr>
          <p:spPr>
            <a:xfrm>
              <a:off x="7873368" y="4972782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179324" y="0"/>
                  </a:moveTo>
                  <a:lnTo>
                    <a:pt x="35560" y="0"/>
                  </a:lnTo>
                  <a:lnTo>
                    <a:pt x="21699" y="2788"/>
                  </a:lnTo>
                  <a:lnTo>
                    <a:pt x="10398" y="10398"/>
                  </a:lnTo>
                  <a:lnTo>
                    <a:pt x="2788" y="21699"/>
                  </a:lnTo>
                  <a:lnTo>
                    <a:pt x="0" y="35560"/>
                  </a:lnTo>
                  <a:lnTo>
                    <a:pt x="0" y="177800"/>
                  </a:lnTo>
                  <a:lnTo>
                    <a:pt x="2788" y="191660"/>
                  </a:lnTo>
                  <a:lnTo>
                    <a:pt x="10398" y="202961"/>
                  </a:lnTo>
                  <a:lnTo>
                    <a:pt x="21699" y="210571"/>
                  </a:lnTo>
                  <a:lnTo>
                    <a:pt x="35560" y="213360"/>
                  </a:lnTo>
                  <a:lnTo>
                    <a:pt x="179324" y="213360"/>
                  </a:lnTo>
                  <a:lnTo>
                    <a:pt x="193184" y="210571"/>
                  </a:lnTo>
                  <a:lnTo>
                    <a:pt x="204485" y="202961"/>
                  </a:lnTo>
                  <a:lnTo>
                    <a:pt x="212095" y="191660"/>
                  </a:lnTo>
                  <a:lnTo>
                    <a:pt x="214883" y="177800"/>
                  </a:lnTo>
                  <a:lnTo>
                    <a:pt x="214883" y="35560"/>
                  </a:lnTo>
                  <a:lnTo>
                    <a:pt x="212095" y="21699"/>
                  </a:lnTo>
                  <a:lnTo>
                    <a:pt x="204485" y="10398"/>
                  </a:lnTo>
                  <a:lnTo>
                    <a:pt x="193184" y="2788"/>
                  </a:lnTo>
                  <a:lnTo>
                    <a:pt x="1793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>
              <a:extLst>
                <a:ext uri="{FF2B5EF4-FFF2-40B4-BE49-F238E27FC236}">
                  <a16:creationId xmlns:a16="http://schemas.microsoft.com/office/drawing/2014/main" id="{0ADB0588-F75C-244E-A520-461945E9C80F}"/>
                </a:ext>
              </a:extLst>
            </p:cNvPr>
            <p:cNvSpPr/>
            <p:nvPr/>
          </p:nvSpPr>
          <p:spPr>
            <a:xfrm>
              <a:off x="7873368" y="4972782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0" y="35560"/>
                  </a:moveTo>
                  <a:lnTo>
                    <a:pt x="2788" y="21699"/>
                  </a:lnTo>
                  <a:lnTo>
                    <a:pt x="10398" y="10398"/>
                  </a:lnTo>
                  <a:lnTo>
                    <a:pt x="21699" y="2788"/>
                  </a:lnTo>
                  <a:lnTo>
                    <a:pt x="35560" y="0"/>
                  </a:lnTo>
                  <a:lnTo>
                    <a:pt x="179324" y="0"/>
                  </a:lnTo>
                  <a:lnTo>
                    <a:pt x="193184" y="2788"/>
                  </a:lnTo>
                  <a:lnTo>
                    <a:pt x="204485" y="10398"/>
                  </a:lnTo>
                  <a:lnTo>
                    <a:pt x="212095" y="21699"/>
                  </a:lnTo>
                  <a:lnTo>
                    <a:pt x="214883" y="35560"/>
                  </a:lnTo>
                  <a:lnTo>
                    <a:pt x="214883" y="177800"/>
                  </a:lnTo>
                  <a:lnTo>
                    <a:pt x="212095" y="191660"/>
                  </a:lnTo>
                  <a:lnTo>
                    <a:pt x="204485" y="202961"/>
                  </a:lnTo>
                  <a:lnTo>
                    <a:pt x="193184" y="210571"/>
                  </a:lnTo>
                  <a:lnTo>
                    <a:pt x="179324" y="213360"/>
                  </a:lnTo>
                  <a:lnTo>
                    <a:pt x="35560" y="213360"/>
                  </a:lnTo>
                  <a:lnTo>
                    <a:pt x="21699" y="210571"/>
                  </a:lnTo>
                  <a:lnTo>
                    <a:pt x="10398" y="202961"/>
                  </a:lnTo>
                  <a:lnTo>
                    <a:pt x="2788" y="191660"/>
                  </a:lnTo>
                  <a:lnTo>
                    <a:pt x="0" y="177800"/>
                  </a:lnTo>
                  <a:lnTo>
                    <a:pt x="0" y="3556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>
              <a:extLst>
                <a:ext uri="{FF2B5EF4-FFF2-40B4-BE49-F238E27FC236}">
                  <a16:creationId xmlns:a16="http://schemas.microsoft.com/office/drawing/2014/main" id="{DB8BA412-BADD-7647-9BA6-1A9A3B5E0677}"/>
                </a:ext>
              </a:extLst>
            </p:cNvPr>
            <p:cNvSpPr/>
            <p:nvPr/>
          </p:nvSpPr>
          <p:spPr>
            <a:xfrm>
              <a:off x="2693292" y="2683733"/>
              <a:ext cx="227076" cy="225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>
              <a:extLst>
                <a:ext uri="{FF2B5EF4-FFF2-40B4-BE49-F238E27FC236}">
                  <a16:creationId xmlns:a16="http://schemas.microsoft.com/office/drawing/2014/main" id="{CD0DC673-87DC-5543-91E2-75AC00F361EB}"/>
                </a:ext>
              </a:extLst>
            </p:cNvPr>
            <p:cNvSpPr/>
            <p:nvPr/>
          </p:nvSpPr>
          <p:spPr>
            <a:xfrm>
              <a:off x="6507863" y="2683733"/>
              <a:ext cx="227075" cy="225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>
              <a:extLst>
                <a:ext uri="{FF2B5EF4-FFF2-40B4-BE49-F238E27FC236}">
                  <a16:creationId xmlns:a16="http://schemas.microsoft.com/office/drawing/2014/main" id="{1F71ECCA-DE36-094D-A740-28A893ACC911}"/>
                </a:ext>
              </a:extLst>
            </p:cNvPr>
            <p:cNvSpPr/>
            <p:nvPr/>
          </p:nvSpPr>
          <p:spPr>
            <a:xfrm>
              <a:off x="7044311" y="2679161"/>
              <a:ext cx="225552" cy="225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>
              <a:extLst>
                <a:ext uri="{FF2B5EF4-FFF2-40B4-BE49-F238E27FC236}">
                  <a16:creationId xmlns:a16="http://schemas.microsoft.com/office/drawing/2014/main" id="{4AF76868-ADBE-A140-9A75-B3E3E56D3E80}"/>
                </a:ext>
              </a:extLst>
            </p:cNvPr>
            <p:cNvSpPr/>
            <p:nvPr/>
          </p:nvSpPr>
          <p:spPr>
            <a:xfrm>
              <a:off x="7343016" y="2694402"/>
              <a:ext cx="225552" cy="225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>
              <a:extLst>
                <a:ext uri="{FF2B5EF4-FFF2-40B4-BE49-F238E27FC236}">
                  <a16:creationId xmlns:a16="http://schemas.microsoft.com/office/drawing/2014/main" id="{EEE78AC4-2739-C74A-8244-0C0826BA013F}"/>
                </a:ext>
              </a:extLst>
            </p:cNvPr>
            <p:cNvSpPr/>
            <p:nvPr/>
          </p:nvSpPr>
          <p:spPr>
            <a:xfrm>
              <a:off x="5020440" y="2670018"/>
              <a:ext cx="225551" cy="225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>
              <a:extLst>
                <a:ext uri="{FF2B5EF4-FFF2-40B4-BE49-F238E27FC236}">
                  <a16:creationId xmlns:a16="http://schemas.microsoft.com/office/drawing/2014/main" id="{9C69F338-6C3F-0244-B21C-6F0729AEB4D9}"/>
                </a:ext>
              </a:extLst>
            </p:cNvPr>
            <p:cNvSpPr/>
            <p:nvPr/>
          </p:nvSpPr>
          <p:spPr>
            <a:xfrm>
              <a:off x="5268851" y="2668493"/>
              <a:ext cx="227075" cy="225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>
              <a:extLst>
                <a:ext uri="{FF2B5EF4-FFF2-40B4-BE49-F238E27FC236}">
                  <a16:creationId xmlns:a16="http://schemas.microsoft.com/office/drawing/2014/main" id="{80F08B6E-5658-D54A-A6AE-90F179C9FD98}"/>
                </a:ext>
              </a:extLst>
            </p:cNvPr>
            <p:cNvSpPr/>
            <p:nvPr/>
          </p:nvSpPr>
          <p:spPr>
            <a:xfrm>
              <a:off x="8967599" y="2694402"/>
              <a:ext cx="225552" cy="225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>
              <a:extLst>
                <a:ext uri="{FF2B5EF4-FFF2-40B4-BE49-F238E27FC236}">
                  <a16:creationId xmlns:a16="http://schemas.microsoft.com/office/drawing/2014/main" id="{30F3FEA2-C734-1542-AD4E-CF18E02184E9}"/>
                </a:ext>
              </a:extLst>
            </p:cNvPr>
            <p:cNvSpPr/>
            <p:nvPr/>
          </p:nvSpPr>
          <p:spPr>
            <a:xfrm>
              <a:off x="8479920" y="3738342"/>
              <a:ext cx="225551" cy="2240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>
              <a:extLst>
                <a:ext uri="{FF2B5EF4-FFF2-40B4-BE49-F238E27FC236}">
                  <a16:creationId xmlns:a16="http://schemas.microsoft.com/office/drawing/2014/main" id="{D6FE4CF7-FB0F-EE40-8C21-439319AECB9C}"/>
                </a:ext>
              </a:extLst>
            </p:cNvPr>
            <p:cNvSpPr/>
            <p:nvPr/>
          </p:nvSpPr>
          <p:spPr>
            <a:xfrm>
              <a:off x="8752716" y="3755105"/>
              <a:ext cx="227075" cy="2255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>
              <a:extLst>
                <a:ext uri="{FF2B5EF4-FFF2-40B4-BE49-F238E27FC236}">
                  <a16:creationId xmlns:a16="http://schemas.microsoft.com/office/drawing/2014/main" id="{04CBE113-FEFC-054D-A0A8-FA7A0A24156C}"/>
                </a:ext>
              </a:extLst>
            </p:cNvPr>
            <p:cNvSpPr/>
            <p:nvPr/>
          </p:nvSpPr>
          <p:spPr>
            <a:xfrm>
              <a:off x="4359023" y="2740121"/>
              <a:ext cx="225551" cy="225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9">
              <a:extLst>
                <a:ext uri="{FF2B5EF4-FFF2-40B4-BE49-F238E27FC236}">
                  <a16:creationId xmlns:a16="http://schemas.microsoft.com/office/drawing/2014/main" id="{102ECB0D-D147-254D-93EB-7A7B63DB6A37}"/>
                </a:ext>
              </a:extLst>
            </p:cNvPr>
            <p:cNvSpPr txBox="1"/>
            <p:nvPr/>
          </p:nvSpPr>
          <p:spPr>
            <a:xfrm>
              <a:off x="8392230" y="2054084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sz="3200" spc="-160" dirty="0">
                  <a:latin typeface="Arial"/>
                  <a:cs typeface="Arial"/>
                </a:rPr>
                <a:t>7	8</a:t>
              </a:r>
              <a:endParaRPr sz="3200" dirty="0">
                <a:latin typeface="Arial"/>
                <a:cs typeface="Arial"/>
              </a:endParaRPr>
            </a:p>
          </p:txBody>
        </p:sp>
        <p:sp>
          <p:nvSpPr>
            <p:cNvPr id="71" name="object 69">
              <a:extLst>
                <a:ext uri="{FF2B5EF4-FFF2-40B4-BE49-F238E27FC236}">
                  <a16:creationId xmlns:a16="http://schemas.microsoft.com/office/drawing/2014/main" id="{B19826B3-5AD3-AF45-94D6-63E4F3F4773C}"/>
                </a:ext>
              </a:extLst>
            </p:cNvPr>
            <p:cNvSpPr txBox="1"/>
            <p:nvPr/>
          </p:nvSpPr>
          <p:spPr>
            <a:xfrm>
              <a:off x="4405252" y="2054962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lang="en-US" sz="3200" spc="-160" dirty="0">
                  <a:latin typeface="Arial"/>
                  <a:cs typeface="Arial"/>
                </a:rPr>
                <a:t>3</a:t>
              </a:r>
              <a:r>
                <a:rPr sz="3200" spc="-160" dirty="0">
                  <a:latin typeface="Arial"/>
                  <a:cs typeface="Arial"/>
                </a:rPr>
                <a:t>	</a:t>
              </a:r>
              <a:r>
                <a:rPr lang="en-US" sz="3200" spc="-160" dirty="0">
                  <a:latin typeface="Arial"/>
                  <a:cs typeface="Arial"/>
                </a:rPr>
                <a:t>4</a:t>
              </a:r>
              <a:endParaRPr sz="3200" dirty="0">
                <a:latin typeface="Arial"/>
                <a:cs typeface="Arial"/>
              </a:endParaRPr>
            </a:p>
          </p:txBody>
        </p:sp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C6F23F41-3FB4-DA4B-BA47-E472A9BF7384}"/>
                </a:ext>
              </a:extLst>
            </p:cNvPr>
            <p:cNvSpPr txBox="1"/>
            <p:nvPr/>
          </p:nvSpPr>
          <p:spPr>
            <a:xfrm>
              <a:off x="6494088" y="2045549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lang="en-US" sz="3200" spc="-160" dirty="0">
                  <a:latin typeface="Arial"/>
                  <a:cs typeface="Arial"/>
                </a:rPr>
                <a:t>5</a:t>
              </a:r>
              <a:r>
                <a:rPr sz="3200" spc="-160" dirty="0">
                  <a:latin typeface="Arial"/>
                  <a:cs typeface="Arial"/>
                </a:rPr>
                <a:t>	</a:t>
              </a:r>
              <a:r>
                <a:rPr lang="en-US" sz="3200" spc="-160" dirty="0">
                  <a:latin typeface="Arial"/>
                  <a:cs typeface="Arial"/>
                </a:rPr>
                <a:t>6</a:t>
              </a:r>
              <a:endParaRPr sz="3200" dirty="0">
                <a:latin typeface="Arial"/>
                <a:cs typeface="Arial"/>
              </a:endParaRPr>
            </a:p>
          </p:txBody>
        </p:sp>
        <p:sp>
          <p:nvSpPr>
            <p:cNvPr id="73" name="object 69">
              <a:extLst>
                <a:ext uri="{FF2B5EF4-FFF2-40B4-BE49-F238E27FC236}">
                  <a16:creationId xmlns:a16="http://schemas.microsoft.com/office/drawing/2014/main" id="{EC235347-274E-724B-A07C-C0305F5C770C}"/>
                </a:ext>
              </a:extLst>
            </p:cNvPr>
            <p:cNvSpPr txBox="1"/>
            <p:nvPr/>
          </p:nvSpPr>
          <p:spPr>
            <a:xfrm>
              <a:off x="2749480" y="2044050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lang="en-US" sz="3200" spc="-160" dirty="0">
                  <a:latin typeface="Arial"/>
                  <a:cs typeface="Arial"/>
                </a:rPr>
                <a:t>1</a:t>
              </a:r>
              <a:r>
                <a:rPr sz="3200" spc="-160" dirty="0">
                  <a:latin typeface="Arial"/>
                  <a:cs typeface="Arial"/>
                </a:rPr>
                <a:t>	</a:t>
              </a:r>
              <a:r>
                <a:rPr lang="en-US" sz="3200" spc="-160" dirty="0">
                  <a:latin typeface="Arial"/>
                  <a:cs typeface="Arial"/>
                </a:rPr>
                <a:t>2</a:t>
              </a:r>
              <a:endParaRPr sz="3200" dirty="0">
                <a:latin typeface="Arial"/>
                <a:cs typeface="Arial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C68EBAD-5F6C-D946-8ED2-E9882FEA01C5}"/>
              </a:ext>
            </a:extLst>
          </p:cNvPr>
          <p:cNvSpPr txBox="1"/>
          <p:nvPr/>
        </p:nvSpPr>
        <p:spPr>
          <a:xfrm>
            <a:off x="569628" y="6160957"/>
            <a:ext cx="1079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2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90" dirty="0">
                <a:solidFill>
                  <a:srgbClr val="FF0000"/>
                </a:solidFill>
                <a:latin typeface="Arial"/>
                <a:cs typeface="Arial"/>
              </a:rPr>
              <a:t>block</a:t>
            </a:r>
            <a:r>
              <a:rPr lang="en-US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80" dirty="0">
                <a:solidFill>
                  <a:srgbClr val="FF0000"/>
                </a:solidFill>
                <a:latin typeface="Arial"/>
                <a:cs typeface="Arial"/>
              </a:rPr>
              <a:t>must</a:t>
            </a:r>
            <a:r>
              <a:rPr lang="en-US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11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lang="en-US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110" dirty="0">
                <a:solidFill>
                  <a:srgbClr val="FF0000"/>
                </a:solidFill>
                <a:latin typeface="Arial"/>
                <a:cs typeface="Arial"/>
              </a:rPr>
              <a:t>placed</a:t>
            </a:r>
            <a:r>
              <a:rPr lang="en-US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7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lang="en-US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2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lang="en-US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60" dirty="0">
                <a:solidFill>
                  <a:srgbClr val="FF0000"/>
                </a:solidFill>
                <a:latin typeface="Arial"/>
                <a:cs typeface="Arial"/>
              </a:rPr>
              <a:t>path</a:t>
            </a:r>
            <a:r>
              <a:rPr lang="en-US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2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lang="en-US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35" dirty="0">
                <a:solidFill>
                  <a:srgbClr val="FF0000"/>
                </a:solidFill>
                <a:latin typeface="Arial"/>
                <a:cs typeface="Arial"/>
              </a:rPr>
              <a:t>its</a:t>
            </a:r>
            <a:r>
              <a:rPr lang="en-US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“position”, if the block is at position 5 it can only be place in this path.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27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D42A-F141-5543-B7D7-00EA47CD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44792"/>
            <a:ext cx="10058400" cy="1609344"/>
          </a:xfrm>
        </p:spPr>
        <p:txBody>
          <a:bodyPr/>
          <a:lstStyle/>
          <a:p>
            <a:r>
              <a:rPr lang="en-US" dirty="0"/>
              <a:t>Path </a:t>
            </a:r>
            <a:r>
              <a:rPr lang="en-US" dirty="0" err="1"/>
              <a:t>oram</a:t>
            </a:r>
            <a:r>
              <a:rPr lang="en-US" dirty="0"/>
              <a:t> – Block Position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DCA7258-6C20-8F4A-9D21-DC357CAB42AE}"/>
              </a:ext>
            </a:extLst>
          </p:cNvPr>
          <p:cNvGrpSpPr/>
          <p:nvPr/>
        </p:nvGrpSpPr>
        <p:grpSpPr>
          <a:xfrm>
            <a:off x="2583076" y="1804210"/>
            <a:ext cx="6925436" cy="4238609"/>
            <a:chOff x="2508126" y="2044050"/>
            <a:chExt cx="6925436" cy="423860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32B9658E-D800-7E4A-BF72-E23DD4E39D2A}"/>
                </a:ext>
              </a:extLst>
            </p:cNvPr>
            <p:cNvSpPr/>
            <p:nvPr/>
          </p:nvSpPr>
          <p:spPr>
            <a:xfrm>
              <a:off x="250812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B1C43E4-A950-744D-A60A-B39399A90A4D}"/>
                </a:ext>
              </a:extLst>
            </p:cNvPr>
            <p:cNvSpPr/>
            <p:nvPr/>
          </p:nvSpPr>
          <p:spPr>
            <a:xfrm>
              <a:off x="250812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56AE0A63-C2DF-534B-9DDE-7E81A4B73C2D}"/>
                </a:ext>
              </a:extLst>
            </p:cNvPr>
            <p:cNvSpPr/>
            <p:nvPr/>
          </p:nvSpPr>
          <p:spPr>
            <a:xfrm>
              <a:off x="3279269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F5F91C7E-7D3F-E948-92C1-FCCCEB656622}"/>
                </a:ext>
              </a:extLst>
            </p:cNvPr>
            <p:cNvSpPr/>
            <p:nvPr/>
          </p:nvSpPr>
          <p:spPr>
            <a:xfrm>
              <a:off x="3279269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9B9A6FDE-2183-CE47-A9C7-BF568329A83E}"/>
                </a:ext>
              </a:extLst>
            </p:cNvPr>
            <p:cNvSpPr/>
            <p:nvPr/>
          </p:nvSpPr>
          <p:spPr>
            <a:xfrm>
              <a:off x="4201290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D214C670-EEB4-C24F-B538-3D950163D906}"/>
                </a:ext>
              </a:extLst>
            </p:cNvPr>
            <p:cNvSpPr/>
            <p:nvPr/>
          </p:nvSpPr>
          <p:spPr>
            <a:xfrm>
              <a:off x="4201290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13B705E0-6DF5-B54E-B2F6-7F3E661376B1}"/>
                </a:ext>
              </a:extLst>
            </p:cNvPr>
            <p:cNvSpPr/>
            <p:nvPr/>
          </p:nvSpPr>
          <p:spPr>
            <a:xfrm>
              <a:off x="4973957" y="2576292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4713E103-8611-124B-A588-E78224A2402D}"/>
                </a:ext>
              </a:extLst>
            </p:cNvPr>
            <p:cNvSpPr/>
            <p:nvPr/>
          </p:nvSpPr>
          <p:spPr>
            <a:xfrm>
              <a:off x="4973957" y="2576292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4B3A4CA-B579-1943-B2C7-61169E6502AA}"/>
                </a:ext>
              </a:extLst>
            </p:cNvPr>
            <p:cNvSpPr/>
            <p:nvPr/>
          </p:nvSpPr>
          <p:spPr>
            <a:xfrm>
              <a:off x="624649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065EF173-8E83-E842-BB54-AB4825013856}"/>
                </a:ext>
              </a:extLst>
            </p:cNvPr>
            <p:cNvSpPr/>
            <p:nvPr/>
          </p:nvSpPr>
          <p:spPr>
            <a:xfrm>
              <a:off x="624649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48D5EFF9-CAFE-324C-8DB9-E0E020B56D4D}"/>
                </a:ext>
              </a:extLst>
            </p:cNvPr>
            <p:cNvSpPr/>
            <p:nvPr/>
          </p:nvSpPr>
          <p:spPr>
            <a:xfrm>
              <a:off x="701611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83C669B8-603E-4341-B0A4-7BB5C57C3B7D}"/>
                </a:ext>
              </a:extLst>
            </p:cNvPr>
            <p:cNvSpPr/>
            <p:nvPr/>
          </p:nvSpPr>
          <p:spPr>
            <a:xfrm>
              <a:off x="7016118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E17ECE32-5E61-4849-9461-3F7754B73E0C}"/>
                </a:ext>
              </a:extLst>
            </p:cNvPr>
            <p:cNvSpPr/>
            <p:nvPr/>
          </p:nvSpPr>
          <p:spPr>
            <a:xfrm>
              <a:off x="804786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3D66F28F-7BE4-FF40-96CC-72C4DD7987EF}"/>
                </a:ext>
              </a:extLst>
            </p:cNvPr>
            <p:cNvSpPr/>
            <p:nvPr/>
          </p:nvSpPr>
          <p:spPr>
            <a:xfrm>
              <a:off x="8047866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8ED2228E-9A86-CA4D-BF3F-6DFF6708EE6C}"/>
                </a:ext>
              </a:extLst>
            </p:cNvPr>
            <p:cNvSpPr/>
            <p:nvPr/>
          </p:nvSpPr>
          <p:spPr>
            <a:xfrm>
              <a:off x="8814437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BB529BD0-359F-C146-AB9A-0AE4507A6CBB}"/>
                </a:ext>
              </a:extLst>
            </p:cNvPr>
            <p:cNvSpPr/>
            <p:nvPr/>
          </p:nvSpPr>
          <p:spPr>
            <a:xfrm>
              <a:off x="8814437" y="2571720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09EFEF55-88F2-3143-A462-2905D8BF10B9}"/>
                </a:ext>
              </a:extLst>
            </p:cNvPr>
            <p:cNvSpPr/>
            <p:nvPr/>
          </p:nvSpPr>
          <p:spPr>
            <a:xfrm>
              <a:off x="287083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9B6205AB-98C8-5945-99BB-29431DFE987F}"/>
                </a:ext>
              </a:extLst>
            </p:cNvPr>
            <p:cNvSpPr/>
            <p:nvPr/>
          </p:nvSpPr>
          <p:spPr>
            <a:xfrm>
              <a:off x="287083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B28EE809-E189-2D41-A418-B34CA2036127}"/>
                </a:ext>
              </a:extLst>
            </p:cNvPr>
            <p:cNvSpPr/>
            <p:nvPr/>
          </p:nvSpPr>
          <p:spPr>
            <a:xfrm>
              <a:off x="4591434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BBA945E9-1FE2-BD4C-9C70-8008CF5AB458}"/>
                </a:ext>
              </a:extLst>
            </p:cNvPr>
            <p:cNvSpPr/>
            <p:nvPr/>
          </p:nvSpPr>
          <p:spPr>
            <a:xfrm>
              <a:off x="4591434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36C4EEE8-7AEC-114F-B8E4-B35089F242A3}"/>
                </a:ext>
              </a:extLst>
            </p:cNvPr>
            <p:cNvSpPr/>
            <p:nvPr/>
          </p:nvSpPr>
          <p:spPr>
            <a:xfrm>
              <a:off x="661225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5AED5FDE-A85C-4F42-9ABB-CBE2AA73FF20}"/>
                </a:ext>
              </a:extLst>
            </p:cNvPr>
            <p:cNvSpPr/>
            <p:nvPr/>
          </p:nvSpPr>
          <p:spPr>
            <a:xfrm>
              <a:off x="6612257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2E66CDAB-3ED8-5641-986C-7AE9100D92DC}"/>
                </a:ext>
              </a:extLst>
            </p:cNvPr>
            <p:cNvSpPr/>
            <p:nvPr/>
          </p:nvSpPr>
          <p:spPr>
            <a:xfrm>
              <a:off x="8438009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EFF5A970-1F58-2644-A195-21BA9FBCC025}"/>
                </a:ext>
              </a:extLst>
            </p:cNvPr>
            <p:cNvSpPr/>
            <p:nvPr/>
          </p:nvSpPr>
          <p:spPr>
            <a:xfrm>
              <a:off x="8438009" y="3649187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446AB553-B3C2-814E-BCE3-1DE3F6207B77}"/>
                </a:ext>
              </a:extLst>
            </p:cNvPr>
            <p:cNvSpPr/>
            <p:nvPr/>
          </p:nvSpPr>
          <p:spPr>
            <a:xfrm>
              <a:off x="3730373" y="4732751"/>
              <a:ext cx="619125" cy="474345"/>
            </a:xfrm>
            <a:custGeom>
              <a:avLst/>
              <a:gdLst/>
              <a:ahLst/>
              <a:cxnLst/>
              <a:rect l="l" t="t" r="r" b="b"/>
              <a:pathLst>
                <a:path w="619125" h="474345">
                  <a:moveTo>
                    <a:pt x="0" y="473963"/>
                  </a:moveTo>
                  <a:lnTo>
                    <a:pt x="618744" y="473963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B01D9EEC-856E-9749-8C3E-7BD0CE0A9402}"/>
                </a:ext>
              </a:extLst>
            </p:cNvPr>
            <p:cNvSpPr/>
            <p:nvPr/>
          </p:nvSpPr>
          <p:spPr>
            <a:xfrm>
              <a:off x="3730373" y="4732751"/>
              <a:ext cx="619125" cy="474345"/>
            </a:xfrm>
            <a:custGeom>
              <a:avLst/>
              <a:gdLst/>
              <a:ahLst/>
              <a:cxnLst/>
              <a:rect l="l" t="t" r="r" b="b"/>
              <a:pathLst>
                <a:path w="619125" h="474345">
                  <a:moveTo>
                    <a:pt x="0" y="473963"/>
                  </a:moveTo>
                  <a:lnTo>
                    <a:pt x="618744" y="473963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4777FD2A-DF1F-374E-849F-1BC2CF1455F4}"/>
                </a:ext>
              </a:extLst>
            </p:cNvPr>
            <p:cNvSpPr/>
            <p:nvPr/>
          </p:nvSpPr>
          <p:spPr>
            <a:xfrm>
              <a:off x="7662293" y="4729704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AB4FF177-0D10-BA4F-A954-4BC34242DFFE}"/>
                </a:ext>
              </a:extLst>
            </p:cNvPr>
            <p:cNvSpPr/>
            <p:nvPr/>
          </p:nvSpPr>
          <p:spPr>
            <a:xfrm>
              <a:off x="7662293" y="4729704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>
              <a:extLst>
                <a:ext uri="{FF2B5EF4-FFF2-40B4-BE49-F238E27FC236}">
                  <a16:creationId xmlns:a16="http://schemas.microsoft.com/office/drawing/2014/main" id="{AE60D01E-2F99-184C-8A55-A519FBCC011D}"/>
                </a:ext>
              </a:extLst>
            </p:cNvPr>
            <p:cNvSpPr/>
            <p:nvPr/>
          </p:nvSpPr>
          <p:spPr>
            <a:xfrm>
              <a:off x="5633849" y="5810219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40"/>
                  </a:moveTo>
                  <a:lnTo>
                    <a:pt x="618743" y="472440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>
              <a:extLst>
                <a:ext uri="{FF2B5EF4-FFF2-40B4-BE49-F238E27FC236}">
                  <a16:creationId xmlns:a16="http://schemas.microsoft.com/office/drawing/2014/main" id="{DF00FC50-AB7F-F749-9F34-9787C8DD79F2}"/>
                </a:ext>
              </a:extLst>
            </p:cNvPr>
            <p:cNvSpPr/>
            <p:nvPr/>
          </p:nvSpPr>
          <p:spPr>
            <a:xfrm>
              <a:off x="5633849" y="5810219"/>
              <a:ext cx="619125" cy="472440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40"/>
                  </a:moveTo>
                  <a:lnTo>
                    <a:pt x="618743" y="472440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4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>
              <a:extLst>
                <a:ext uri="{FF2B5EF4-FFF2-40B4-BE49-F238E27FC236}">
                  <a16:creationId xmlns:a16="http://schemas.microsoft.com/office/drawing/2014/main" id="{3F712F0E-DD5C-0E4D-8053-B5A27CE300DE}"/>
                </a:ext>
              </a:extLst>
            </p:cNvPr>
            <p:cNvSpPr/>
            <p:nvPr/>
          </p:nvSpPr>
          <p:spPr>
            <a:xfrm>
              <a:off x="4438907" y="5199984"/>
              <a:ext cx="1085850" cy="624205"/>
            </a:xfrm>
            <a:custGeom>
              <a:avLst/>
              <a:gdLst/>
              <a:ahLst/>
              <a:cxnLst/>
              <a:rect l="l" t="t" r="r" b="b"/>
              <a:pathLst>
                <a:path w="1085850" h="624204">
                  <a:moveTo>
                    <a:pt x="87149" y="32904"/>
                  </a:moveTo>
                  <a:lnTo>
                    <a:pt x="55417" y="33374"/>
                  </a:lnTo>
                  <a:lnTo>
                    <a:pt x="71435" y="60737"/>
                  </a:lnTo>
                  <a:lnTo>
                    <a:pt x="1070102" y="623951"/>
                  </a:lnTo>
                  <a:lnTo>
                    <a:pt x="1085849" y="596138"/>
                  </a:lnTo>
                  <a:lnTo>
                    <a:pt x="87149" y="32904"/>
                  </a:lnTo>
                  <a:close/>
                </a:path>
                <a:path w="1085850" h="624204">
                  <a:moveTo>
                    <a:pt x="147446" y="0"/>
                  </a:moveTo>
                  <a:lnTo>
                    <a:pt x="0" y="2159"/>
                  </a:lnTo>
                  <a:lnTo>
                    <a:pt x="69976" y="121793"/>
                  </a:lnTo>
                  <a:lnTo>
                    <a:pt x="85943" y="129561"/>
                  </a:lnTo>
                  <a:lnTo>
                    <a:pt x="91947" y="127508"/>
                  </a:lnTo>
                  <a:lnTo>
                    <a:pt x="71435" y="60737"/>
                  </a:lnTo>
                  <a:lnTo>
                    <a:pt x="19812" y="31623"/>
                  </a:lnTo>
                  <a:lnTo>
                    <a:pt x="35559" y="3810"/>
                  </a:lnTo>
                  <a:lnTo>
                    <a:pt x="151395" y="3810"/>
                  </a:lnTo>
                  <a:lnTo>
                    <a:pt x="147446" y="0"/>
                  </a:lnTo>
                  <a:close/>
                </a:path>
                <a:path w="1085850" h="624204">
                  <a:moveTo>
                    <a:pt x="35559" y="3810"/>
                  </a:moveTo>
                  <a:lnTo>
                    <a:pt x="19812" y="31623"/>
                  </a:lnTo>
                  <a:lnTo>
                    <a:pt x="71435" y="60737"/>
                  </a:lnTo>
                  <a:lnTo>
                    <a:pt x="55655" y="33782"/>
                  </a:lnTo>
                  <a:lnTo>
                    <a:pt x="27939" y="33782"/>
                  </a:lnTo>
                  <a:lnTo>
                    <a:pt x="41528" y="9652"/>
                  </a:lnTo>
                  <a:lnTo>
                    <a:pt x="45918" y="9652"/>
                  </a:lnTo>
                  <a:lnTo>
                    <a:pt x="35559" y="3810"/>
                  </a:lnTo>
                  <a:close/>
                </a:path>
                <a:path w="1085850" h="624204">
                  <a:moveTo>
                    <a:pt x="41528" y="9652"/>
                  </a:moveTo>
                  <a:lnTo>
                    <a:pt x="27939" y="33782"/>
                  </a:lnTo>
                  <a:lnTo>
                    <a:pt x="55417" y="33374"/>
                  </a:lnTo>
                  <a:lnTo>
                    <a:pt x="41528" y="9652"/>
                  </a:lnTo>
                  <a:close/>
                </a:path>
                <a:path w="1085850" h="624204">
                  <a:moveTo>
                    <a:pt x="55417" y="33374"/>
                  </a:moveTo>
                  <a:lnTo>
                    <a:pt x="27939" y="33782"/>
                  </a:lnTo>
                  <a:lnTo>
                    <a:pt x="55655" y="33782"/>
                  </a:lnTo>
                  <a:lnTo>
                    <a:pt x="55417" y="33374"/>
                  </a:lnTo>
                  <a:close/>
                </a:path>
                <a:path w="1085850" h="624204">
                  <a:moveTo>
                    <a:pt x="45918" y="9652"/>
                  </a:moveTo>
                  <a:lnTo>
                    <a:pt x="41528" y="9652"/>
                  </a:lnTo>
                  <a:lnTo>
                    <a:pt x="55417" y="33374"/>
                  </a:lnTo>
                  <a:lnTo>
                    <a:pt x="87149" y="32904"/>
                  </a:lnTo>
                  <a:lnTo>
                    <a:pt x="45918" y="9652"/>
                  </a:lnTo>
                  <a:close/>
                </a:path>
                <a:path w="1085850" h="624204">
                  <a:moveTo>
                    <a:pt x="151395" y="3810"/>
                  </a:moveTo>
                  <a:lnTo>
                    <a:pt x="35559" y="3810"/>
                  </a:lnTo>
                  <a:lnTo>
                    <a:pt x="87149" y="32904"/>
                  </a:lnTo>
                  <a:lnTo>
                    <a:pt x="147955" y="32004"/>
                  </a:lnTo>
                  <a:lnTo>
                    <a:pt x="154939" y="24765"/>
                  </a:lnTo>
                  <a:lnTo>
                    <a:pt x="154685" y="6985"/>
                  </a:lnTo>
                  <a:lnTo>
                    <a:pt x="151395" y="381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64AA16EC-6CE2-7840-8483-014D3984B0F3}"/>
                </a:ext>
              </a:extLst>
            </p:cNvPr>
            <p:cNvSpPr/>
            <p:nvPr/>
          </p:nvSpPr>
          <p:spPr>
            <a:xfrm>
              <a:off x="3335657" y="4193256"/>
              <a:ext cx="408305" cy="474980"/>
            </a:xfrm>
            <a:custGeom>
              <a:avLst/>
              <a:gdLst/>
              <a:ahLst/>
              <a:cxnLst/>
              <a:rect l="l" t="t" r="r" b="b"/>
              <a:pathLst>
                <a:path w="408305" h="474979">
                  <a:moveTo>
                    <a:pt x="41179" y="48318"/>
                  </a:moveTo>
                  <a:lnTo>
                    <a:pt x="46815" y="79623"/>
                  </a:lnTo>
                  <a:lnTo>
                    <a:pt x="383667" y="474725"/>
                  </a:lnTo>
                  <a:lnTo>
                    <a:pt x="408050" y="454025"/>
                  </a:lnTo>
                  <a:lnTo>
                    <a:pt x="71215" y="58827"/>
                  </a:lnTo>
                  <a:lnTo>
                    <a:pt x="41179" y="48318"/>
                  </a:lnTo>
                  <a:close/>
                </a:path>
                <a:path w="408305" h="474979">
                  <a:moveTo>
                    <a:pt x="0" y="0"/>
                  </a:moveTo>
                  <a:lnTo>
                    <a:pt x="24511" y="136398"/>
                  </a:lnTo>
                  <a:lnTo>
                    <a:pt x="26034" y="145034"/>
                  </a:lnTo>
                  <a:lnTo>
                    <a:pt x="34289" y="150875"/>
                  </a:lnTo>
                  <a:lnTo>
                    <a:pt x="43052" y="149225"/>
                  </a:lnTo>
                  <a:lnTo>
                    <a:pt x="51688" y="147700"/>
                  </a:lnTo>
                  <a:lnTo>
                    <a:pt x="57531" y="139319"/>
                  </a:lnTo>
                  <a:lnTo>
                    <a:pt x="56006" y="130683"/>
                  </a:lnTo>
                  <a:lnTo>
                    <a:pt x="46815" y="79623"/>
                  </a:lnTo>
                  <a:lnTo>
                    <a:pt x="8381" y="34544"/>
                  </a:lnTo>
                  <a:lnTo>
                    <a:pt x="32765" y="13715"/>
                  </a:lnTo>
                  <a:lnTo>
                    <a:pt x="39242" y="13715"/>
                  </a:lnTo>
                  <a:lnTo>
                    <a:pt x="0" y="0"/>
                  </a:lnTo>
                  <a:close/>
                </a:path>
                <a:path w="408305" h="474979">
                  <a:moveTo>
                    <a:pt x="32765" y="13715"/>
                  </a:moveTo>
                  <a:lnTo>
                    <a:pt x="8381" y="34544"/>
                  </a:lnTo>
                  <a:lnTo>
                    <a:pt x="46815" y="79623"/>
                  </a:lnTo>
                  <a:lnTo>
                    <a:pt x="41179" y="48318"/>
                  </a:lnTo>
                  <a:lnTo>
                    <a:pt x="15239" y="39243"/>
                  </a:lnTo>
                  <a:lnTo>
                    <a:pt x="36321" y="21336"/>
                  </a:lnTo>
                  <a:lnTo>
                    <a:pt x="39260" y="21336"/>
                  </a:lnTo>
                  <a:lnTo>
                    <a:pt x="32765" y="13715"/>
                  </a:lnTo>
                  <a:close/>
                </a:path>
                <a:path w="408305" h="474979">
                  <a:moveTo>
                    <a:pt x="39242" y="13715"/>
                  </a:moveTo>
                  <a:lnTo>
                    <a:pt x="32765" y="13715"/>
                  </a:lnTo>
                  <a:lnTo>
                    <a:pt x="71215" y="58827"/>
                  </a:lnTo>
                  <a:lnTo>
                    <a:pt x="120142" y="75946"/>
                  </a:lnTo>
                  <a:lnTo>
                    <a:pt x="126462" y="76811"/>
                  </a:lnTo>
                  <a:lnTo>
                    <a:pt x="132413" y="75247"/>
                  </a:lnTo>
                  <a:lnTo>
                    <a:pt x="137340" y="71588"/>
                  </a:lnTo>
                  <a:lnTo>
                    <a:pt x="140588" y="66167"/>
                  </a:lnTo>
                  <a:lnTo>
                    <a:pt x="141454" y="59846"/>
                  </a:lnTo>
                  <a:lnTo>
                    <a:pt x="139890" y="53895"/>
                  </a:lnTo>
                  <a:lnTo>
                    <a:pt x="136231" y="48968"/>
                  </a:lnTo>
                  <a:lnTo>
                    <a:pt x="130809" y="45720"/>
                  </a:lnTo>
                  <a:lnTo>
                    <a:pt x="39242" y="13715"/>
                  </a:lnTo>
                  <a:close/>
                </a:path>
                <a:path w="408305" h="474979">
                  <a:moveTo>
                    <a:pt x="39260" y="21336"/>
                  </a:moveTo>
                  <a:lnTo>
                    <a:pt x="36321" y="21336"/>
                  </a:lnTo>
                  <a:lnTo>
                    <a:pt x="41179" y="48318"/>
                  </a:lnTo>
                  <a:lnTo>
                    <a:pt x="71215" y="58827"/>
                  </a:lnTo>
                  <a:lnTo>
                    <a:pt x="39260" y="21336"/>
                  </a:lnTo>
                  <a:close/>
                </a:path>
                <a:path w="408305" h="474979">
                  <a:moveTo>
                    <a:pt x="36321" y="21336"/>
                  </a:moveTo>
                  <a:lnTo>
                    <a:pt x="15239" y="39243"/>
                  </a:lnTo>
                  <a:lnTo>
                    <a:pt x="41179" y="48318"/>
                  </a:lnTo>
                  <a:lnTo>
                    <a:pt x="36321" y="2133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459A1317-F63D-5C4A-B779-A3B751055556}"/>
                </a:ext>
              </a:extLst>
            </p:cNvPr>
            <p:cNvSpPr/>
            <p:nvPr/>
          </p:nvSpPr>
          <p:spPr>
            <a:xfrm>
              <a:off x="4349117" y="4193256"/>
              <a:ext cx="412115" cy="474980"/>
            </a:xfrm>
            <a:custGeom>
              <a:avLst/>
              <a:gdLst/>
              <a:ahLst/>
              <a:cxnLst/>
              <a:rect l="l" t="t" r="r" b="b"/>
              <a:pathLst>
                <a:path w="412114" h="474979">
                  <a:moveTo>
                    <a:pt x="370300" y="48075"/>
                  </a:moveTo>
                  <a:lnTo>
                    <a:pt x="340232" y="58461"/>
                  </a:lnTo>
                  <a:lnTo>
                    <a:pt x="0" y="453898"/>
                  </a:lnTo>
                  <a:lnTo>
                    <a:pt x="24384" y="474725"/>
                  </a:lnTo>
                  <a:lnTo>
                    <a:pt x="364544" y="79240"/>
                  </a:lnTo>
                  <a:lnTo>
                    <a:pt x="370300" y="48075"/>
                  </a:lnTo>
                  <a:close/>
                </a:path>
                <a:path w="412114" h="474979">
                  <a:moveTo>
                    <a:pt x="409226" y="13588"/>
                  </a:moveTo>
                  <a:lnTo>
                    <a:pt x="378841" y="13588"/>
                  </a:lnTo>
                  <a:lnTo>
                    <a:pt x="403098" y="34417"/>
                  </a:lnTo>
                  <a:lnTo>
                    <a:pt x="364544" y="79240"/>
                  </a:lnTo>
                  <a:lnTo>
                    <a:pt x="355092" y="130428"/>
                  </a:lnTo>
                  <a:lnTo>
                    <a:pt x="353441" y="139064"/>
                  </a:lnTo>
                  <a:lnTo>
                    <a:pt x="359283" y="147447"/>
                  </a:lnTo>
                  <a:lnTo>
                    <a:pt x="367919" y="149098"/>
                  </a:lnTo>
                  <a:lnTo>
                    <a:pt x="376682" y="150622"/>
                  </a:lnTo>
                  <a:lnTo>
                    <a:pt x="384937" y="144907"/>
                  </a:lnTo>
                  <a:lnTo>
                    <a:pt x="386588" y="136271"/>
                  </a:lnTo>
                  <a:lnTo>
                    <a:pt x="409226" y="13588"/>
                  </a:lnTo>
                  <a:close/>
                </a:path>
                <a:path w="412114" h="474979">
                  <a:moveTo>
                    <a:pt x="387567" y="21082"/>
                  </a:moveTo>
                  <a:lnTo>
                    <a:pt x="375285" y="21082"/>
                  </a:lnTo>
                  <a:lnTo>
                    <a:pt x="396239" y="39115"/>
                  </a:lnTo>
                  <a:lnTo>
                    <a:pt x="370300" y="48075"/>
                  </a:lnTo>
                  <a:lnTo>
                    <a:pt x="364544" y="79240"/>
                  </a:lnTo>
                  <a:lnTo>
                    <a:pt x="403098" y="34417"/>
                  </a:lnTo>
                  <a:lnTo>
                    <a:pt x="387567" y="21082"/>
                  </a:lnTo>
                  <a:close/>
                </a:path>
                <a:path w="412114" h="474979">
                  <a:moveTo>
                    <a:pt x="411734" y="0"/>
                  </a:moveTo>
                  <a:lnTo>
                    <a:pt x="280670" y="45212"/>
                  </a:lnTo>
                  <a:lnTo>
                    <a:pt x="275193" y="48387"/>
                  </a:lnTo>
                  <a:lnTo>
                    <a:pt x="271526" y="53276"/>
                  </a:lnTo>
                  <a:lnTo>
                    <a:pt x="269954" y="59213"/>
                  </a:lnTo>
                  <a:lnTo>
                    <a:pt x="270764" y="65532"/>
                  </a:lnTo>
                  <a:lnTo>
                    <a:pt x="274010" y="71008"/>
                  </a:lnTo>
                  <a:lnTo>
                    <a:pt x="278923" y="74675"/>
                  </a:lnTo>
                  <a:lnTo>
                    <a:pt x="284837" y="76247"/>
                  </a:lnTo>
                  <a:lnTo>
                    <a:pt x="291084" y="75437"/>
                  </a:lnTo>
                  <a:lnTo>
                    <a:pt x="340232" y="58461"/>
                  </a:lnTo>
                  <a:lnTo>
                    <a:pt x="378841" y="13588"/>
                  </a:lnTo>
                  <a:lnTo>
                    <a:pt x="409226" y="13588"/>
                  </a:lnTo>
                  <a:lnTo>
                    <a:pt x="411734" y="0"/>
                  </a:lnTo>
                  <a:close/>
                </a:path>
                <a:path w="412114" h="474979">
                  <a:moveTo>
                    <a:pt x="378841" y="13588"/>
                  </a:moveTo>
                  <a:lnTo>
                    <a:pt x="340232" y="58461"/>
                  </a:lnTo>
                  <a:lnTo>
                    <a:pt x="370300" y="48075"/>
                  </a:lnTo>
                  <a:lnTo>
                    <a:pt x="375285" y="21082"/>
                  </a:lnTo>
                  <a:lnTo>
                    <a:pt x="387567" y="21082"/>
                  </a:lnTo>
                  <a:lnTo>
                    <a:pt x="378841" y="13588"/>
                  </a:lnTo>
                  <a:close/>
                </a:path>
                <a:path w="412114" h="474979">
                  <a:moveTo>
                    <a:pt x="375285" y="21082"/>
                  </a:moveTo>
                  <a:lnTo>
                    <a:pt x="370300" y="48075"/>
                  </a:lnTo>
                  <a:lnTo>
                    <a:pt x="396239" y="39115"/>
                  </a:lnTo>
                  <a:lnTo>
                    <a:pt x="375285" y="2108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>
              <a:extLst>
                <a:ext uri="{FF2B5EF4-FFF2-40B4-BE49-F238E27FC236}">
                  <a16:creationId xmlns:a16="http://schemas.microsoft.com/office/drawing/2014/main" id="{D9EC9D2C-D0D6-7D40-875D-56A3E8BEA4D1}"/>
                </a:ext>
              </a:extLst>
            </p:cNvPr>
            <p:cNvSpPr/>
            <p:nvPr/>
          </p:nvSpPr>
          <p:spPr>
            <a:xfrm>
              <a:off x="2849375" y="3108040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5" y="472059"/>
                  </a:lnTo>
                  <a:lnTo>
                    <a:pt x="270509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4" y="154812"/>
                  </a:lnTo>
                  <a:lnTo>
                    <a:pt x="24637" y="155321"/>
                  </a:lnTo>
                  <a:lnTo>
                    <a:pt x="32003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6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5"/>
                  </a:lnTo>
                  <a:lnTo>
                    <a:pt x="35814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4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4" y="28448"/>
                  </a:moveTo>
                  <a:lnTo>
                    <a:pt x="11430" y="41655"/>
                  </a:lnTo>
                  <a:lnTo>
                    <a:pt x="34934" y="55922"/>
                  </a:lnTo>
                  <a:lnTo>
                    <a:pt x="35814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230E60CF-578E-2B42-98D8-FC096F5E7E43}"/>
                </a:ext>
              </a:extLst>
            </p:cNvPr>
            <p:cNvSpPr/>
            <p:nvPr/>
          </p:nvSpPr>
          <p:spPr>
            <a:xfrm>
              <a:off x="3243837" y="3108040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3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2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9" y="155321"/>
                  </a:lnTo>
                  <a:lnTo>
                    <a:pt x="264921" y="154812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5" y="0"/>
                  </a:moveTo>
                  <a:lnTo>
                    <a:pt x="149097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6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5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3" y="28321"/>
                  </a:lnTo>
                  <a:lnTo>
                    <a:pt x="260857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2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3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4" h="472439">
                  <a:moveTo>
                    <a:pt x="236473" y="28321"/>
                  </a:moveTo>
                  <a:lnTo>
                    <a:pt x="237261" y="55876"/>
                  </a:lnTo>
                  <a:lnTo>
                    <a:pt x="260857" y="41655"/>
                  </a:lnTo>
                  <a:lnTo>
                    <a:pt x="236473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410B915C-D0CE-9C44-BD2B-0843101C3099}"/>
                </a:ext>
              </a:extLst>
            </p:cNvPr>
            <p:cNvSpPr/>
            <p:nvPr/>
          </p:nvSpPr>
          <p:spPr>
            <a:xfrm>
              <a:off x="4583687" y="3108040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5" y="472059"/>
                  </a:lnTo>
                  <a:lnTo>
                    <a:pt x="270510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8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4" y="154812"/>
                  </a:lnTo>
                  <a:lnTo>
                    <a:pt x="24637" y="155321"/>
                  </a:lnTo>
                  <a:lnTo>
                    <a:pt x="32003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4" y="35560"/>
                  </a:lnTo>
                  <a:lnTo>
                    <a:pt x="33908" y="20320"/>
                  </a:lnTo>
                  <a:lnTo>
                    <a:pt x="38099" y="20320"/>
                  </a:lnTo>
                  <a:lnTo>
                    <a:pt x="4698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8" y="20320"/>
                  </a:lnTo>
                  <a:lnTo>
                    <a:pt x="62165" y="72450"/>
                  </a:lnTo>
                  <a:lnTo>
                    <a:pt x="106425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8" y="20320"/>
                  </a:moveTo>
                  <a:lnTo>
                    <a:pt x="5714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29" y="41655"/>
                  </a:lnTo>
                  <a:lnTo>
                    <a:pt x="35813" y="28448"/>
                  </a:lnTo>
                  <a:lnTo>
                    <a:pt x="38314" y="28448"/>
                  </a:lnTo>
                  <a:lnTo>
                    <a:pt x="33908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3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3" y="28448"/>
                  </a:moveTo>
                  <a:lnTo>
                    <a:pt x="11429" y="41655"/>
                  </a:lnTo>
                  <a:lnTo>
                    <a:pt x="34934" y="55922"/>
                  </a:lnTo>
                  <a:lnTo>
                    <a:pt x="35813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>
              <a:extLst>
                <a:ext uri="{FF2B5EF4-FFF2-40B4-BE49-F238E27FC236}">
                  <a16:creationId xmlns:a16="http://schemas.microsoft.com/office/drawing/2014/main" id="{916619CF-9149-6E4C-B340-B7051F05BDCD}"/>
                </a:ext>
              </a:extLst>
            </p:cNvPr>
            <p:cNvSpPr/>
            <p:nvPr/>
          </p:nvSpPr>
          <p:spPr>
            <a:xfrm>
              <a:off x="4978149" y="3108040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3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8" y="155321"/>
                  </a:lnTo>
                  <a:lnTo>
                    <a:pt x="264921" y="154812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5" y="0"/>
                  </a:moveTo>
                  <a:lnTo>
                    <a:pt x="149098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7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5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7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4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7" y="41655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>
              <a:extLst>
                <a:ext uri="{FF2B5EF4-FFF2-40B4-BE49-F238E27FC236}">
                  <a16:creationId xmlns:a16="http://schemas.microsoft.com/office/drawing/2014/main" id="{097A012D-5DB8-C24E-A0DE-AFCF9D56D043}"/>
                </a:ext>
              </a:extLst>
            </p:cNvPr>
            <p:cNvSpPr/>
            <p:nvPr/>
          </p:nvSpPr>
          <p:spPr>
            <a:xfrm>
              <a:off x="6592318" y="3108040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6" y="472059"/>
                  </a:lnTo>
                  <a:lnTo>
                    <a:pt x="270510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5" y="154812"/>
                  </a:lnTo>
                  <a:lnTo>
                    <a:pt x="24637" y="155321"/>
                  </a:lnTo>
                  <a:lnTo>
                    <a:pt x="32004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5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5"/>
                  </a:lnTo>
                  <a:lnTo>
                    <a:pt x="35813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3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3" y="28448"/>
                  </a:moveTo>
                  <a:lnTo>
                    <a:pt x="11430" y="41655"/>
                  </a:lnTo>
                  <a:lnTo>
                    <a:pt x="34934" y="55922"/>
                  </a:lnTo>
                  <a:lnTo>
                    <a:pt x="35813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>
              <a:extLst>
                <a:ext uri="{FF2B5EF4-FFF2-40B4-BE49-F238E27FC236}">
                  <a16:creationId xmlns:a16="http://schemas.microsoft.com/office/drawing/2014/main" id="{236905ED-F35A-0B45-AA1A-9D73962E89E2}"/>
                </a:ext>
              </a:extLst>
            </p:cNvPr>
            <p:cNvSpPr/>
            <p:nvPr/>
          </p:nvSpPr>
          <p:spPr>
            <a:xfrm>
              <a:off x="6986780" y="3108040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4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6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3" y="148336"/>
                  </a:lnTo>
                  <a:lnTo>
                    <a:pt x="247269" y="155321"/>
                  </a:lnTo>
                  <a:lnTo>
                    <a:pt x="264922" y="154812"/>
                  </a:lnTo>
                  <a:lnTo>
                    <a:pt x="271907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6" y="0"/>
                  </a:moveTo>
                  <a:lnTo>
                    <a:pt x="149098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7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8" y="99060"/>
                  </a:lnTo>
                  <a:lnTo>
                    <a:pt x="210149" y="72216"/>
                  </a:lnTo>
                  <a:lnTo>
                    <a:pt x="238506" y="20320"/>
                  </a:lnTo>
                  <a:lnTo>
                    <a:pt x="268293" y="20320"/>
                  </a:lnTo>
                  <a:lnTo>
                    <a:pt x="267716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8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6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6" y="20320"/>
                  </a:lnTo>
                  <a:close/>
                </a:path>
                <a:path w="272414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8" y="41655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>
              <a:extLst>
                <a:ext uri="{FF2B5EF4-FFF2-40B4-BE49-F238E27FC236}">
                  <a16:creationId xmlns:a16="http://schemas.microsoft.com/office/drawing/2014/main" id="{088FCF91-9731-8B46-A43B-9ABD4CF3D793}"/>
                </a:ext>
              </a:extLst>
            </p:cNvPr>
            <p:cNvSpPr/>
            <p:nvPr/>
          </p:nvSpPr>
          <p:spPr>
            <a:xfrm>
              <a:off x="8408926" y="3117184"/>
              <a:ext cx="270510" cy="472440"/>
            </a:xfrm>
            <a:custGeom>
              <a:avLst/>
              <a:gdLst/>
              <a:ahLst/>
              <a:cxnLst/>
              <a:rect l="l" t="t" r="r" b="b"/>
              <a:pathLst>
                <a:path w="270509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6" y="472059"/>
                  </a:lnTo>
                  <a:lnTo>
                    <a:pt x="270510" y="456819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09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5" y="154813"/>
                  </a:lnTo>
                  <a:lnTo>
                    <a:pt x="24638" y="155321"/>
                  </a:lnTo>
                  <a:lnTo>
                    <a:pt x="32004" y="148463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09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6" y="99314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80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3" y="72009"/>
                  </a:lnTo>
                  <a:lnTo>
                    <a:pt x="38099" y="20320"/>
                  </a:lnTo>
                  <a:close/>
                </a:path>
                <a:path w="270509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6"/>
                  </a:lnTo>
                  <a:lnTo>
                    <a:pt x="35814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09" h="472439">
                  <a:moveTo>
                    <a:pt x="38314" y="28448"/>
                  </a:moveTo>
                  <a:lnTo>
                    <a:pt x="35814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09" h="472439">
                  <a:moveTo>
                    <a:pt x="35814" y="28448"/>
                  </a:moveTo>
                  <a:lnTo>
                    <a:pt x="11430" y="41656"/>
                  </a:lnTo>
                  <a:lnTo>
                    <a:pt x="34934" y="55922"/>
                  </a:lnTo>
                  <a:lnTo>
                    <a:pt x="35814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>
              <a:extLst>
                <a:ext uri="{FF2B5EF4-FFF2-40B4-BE49-F238E27FC236}">
                  <a16:creationId xmlns:a16="http://schemas.microsoft.com/office/drawing/2014/main" id="{2BF38A68-A3BD-B64A-9741-9B56077F98E3}"/>
                </a:ext>
              </a:extLst>
            </p:cNvPr>
            <p:cNvSpPr/>
            <p:nvPr/>
          </p:nvSpPr>
          <p:spPr>
            <a:xfrm>
              <a:off x="8803388" y="3117184"/>
              <a:ext cx="272415" cy="472440"/>
            </a:xfrm>
            <a:custGeom>
              <a:avLst/>
              <a:gdLst/>
              <a:ahLst/>
              <a:cxnLst/>
              <a:rect l="l" t="t" r="r" b="b"/>
              <a:pathLst>
                <a:path w="272415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9"/>
                  </a:lnTo>
                  <a:lnTo>
                    <a:pt x="28194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5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9" y="155321"/>
                  </a:lnTo>
                  <a:lnTo>
                    <a:pt x="264922" y="154813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5" h="472439">
                  <a:moveTo>
                    <a:pt x="267716" y="0"/>
                  </a:moveTo>
                  <a:lnTo>
                    <a:pt x="149098" y="71628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6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6" y="0"/>
                  </a:lnTo>
                  <a:close/>
                </a:path>
                <a:path w="272415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7" y="41656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5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5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7" y="41656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>
              <a:extLst>
                <a:ext uri="{FF2B5EF4-FFF2-40B4-BE49-F238E27FC236}">
                  <a16:creationId xmlns:a16="http://schemas.microsoft.com/office/drawing/2014/main" id="{1AFC8C13-8F33-B340-890E-515F0C9607EE}"/>
                </a:ext>
              </a:extLst>
            </p:cNvPr>
            <p:cNvSpPr/>
            <p:nvPr/>
          </p:nvSpPr>
          <p:spPr>
            <a:xfrm>
              <a:off x="6355082" y="5193507"/>
              <a:ext cx="1204595" cy="631190"/>
            </a:xfrm>
            <a:custGeom>
              <a:avLst/>
              <a:gdLst/>
              <a:ahLst/>
              <a:cxnLst/>
              <a:rect l="l" t="t" r="r" b="b"/>
              <a:pathLst>
                <a:path w="1204595" h="631189">
                  <a:moveTo>
                    <a:pt x="1115797" y="35543"/>
                  </a:moveTo>
                  <a:lnTo>
                    <a:pt x="0" y="602234"/>
                  </a:lnTo>
                  <a:lnTo>
                    <a:pt x="14478" y="630809"/>
                  </a:lnTo>
                  <a:lnTo>
                    <a:pt x="1130322" y="64034"/>
                  </a:lnTo>
                  <a:lnTo>
                    <a:pt x="1147538" y="37394"/>
                  </a:lnTo>
                  <a:lnTo>
                    <a:pt x="1115797" y="35543"/>
                  </a:lnTo>
                  <a:close/>
                </a:path>
                <a:path w="1204595" h="631189">
                  <a:moveTo>
                    <a:pt x="1204005" y="8763"/>
                  </a:moveTo>
                  <a:lnTo>
                    <a:pt x="1168527" y="8763"/>
                  </a:lnTo>
                  <a:lnTo>
                    <a:pt x="1183132" y="37211"/>
                  </a:lnTo>
                  <a:lnTo>
                    <a:pt x="1130322" y="64034"/>
                  </a:lnTo>
                  <a:lnTo>
                    <a:pt x="1102106" y="107696"/>
                  </a:lnTo>
                  <a:lnTo>
                    <a:pt x="1099770" y="113649"/>
                  </a:lnTo>
                  <a:lnTo>
                    <a:pt x="1099899" y="119792"/>
                  </a:lnTo>
                  <a:lnTo>
                    <a:pt x="1102338" y="125412"/>
                  </a:lnTo>
                  <a:lnTo>
                    <a:pt x="1106932" y="129794"/>
                  </a:lnTo>
                  <a:lnTo>
                    <a:pt x="1112813" y="132131"/>
                  </a:lnTo>
                  <a:lnTo>
                    <a:pt x="1118933" y="132016"/>
                  </a:lnTo>
                  <a:lnTo>
                    <a:pt x="1124577" y="129615"/>
                  </a:lnTo>
                  <a:lnTo>
                    <a:pt x="1129030" y="125095"/>
                  </a:lnTo>
                  <a:lnTo>
                    <a:pt x="1204005" y="8763"/>
                  </a:lnTo>
                  <a:close/>
                </a:path>
                <a:path w="1204595" h="631189">
                  <a:moveTo>
                    <a:pt x="1147538" y="37394"/>
                  </a:moveTo>
                  <a:lnTo>
                    <a:pt x="1130322" y="64034"/>
                  </a:lnTo>
                  <a:lnTo>
                    <a:pt x="1179631" y="38989"/>
                  </a:lnTo>
                  <a:lnTo>
                    <a:pt x="1174877" y="38989"/>
                  </a:lnTo>
                  <a:lnTo>
                    <a:pt x="1147538" y="37394"/>
                  </a:lnTo>
                  <a:close/>
                </a:path>
                <a:path w="1204595" h="631189">
                  <a:moveTo>
                    <a:pt x="1162431" y="14351"/>
                  </a:moveTo>
                  <a:lnTo>
                    <a:pt x="1147538" y="37394"/>
                  </a:lnTo>
                  <a:lnTo>
                    <a:pt x="1174877" y="38989"/>
                  </a:lnTo>
                  <a:lnTo>
                    <a:pt x="1162431" y="14351"/>
                  </a:lnTo>
                  <a:close/>
                </a:path>
                <a:path w="1204595" h="631189">
                  <a:moveTo>
                    <a:pt x="1171395" y="14351"/>
                  </a:moveTo>
                  <a:lnTo>
                    <a:pt x="1162431" y="14351"/>
                  </a:lnTo>
                  <a:lnTo>
                    <a:pt x="1174877" y="38989"/>
                  </a:lnTo>
                  <a:lnTo>
                    <a:pt x="1179631" y="38989"/>
                  </a:lnTo>
                  <a:lnTo>
                    <a:pt x="1183132" y="37211"/>
                  </a:lnTo>
                  <a:lnTo>
                    <a:pt x="1171395" y="14351"/>
                  </a:lnTo>
                  <a:close/>
                </a:path>
                <a:path w="1204595" h="631189">
                  <a:moveTo>
                    <a:pt x="1168527" y="8763"/>
                  </a:moveTo>
                  <a:lnTo>
                    <a:pt x="1115797" y="35543"/>
                  </a:lnTo>
                  <a:lnTo>
                    <a:pt x="1147538" y="37394"/>
                  </a:lnTo>
                  <a:lnTo>
                    <a:pt x="1162431" y="14351"/>
                  </a:lnTo>
                  <a:lnTo>
                    <a:pt x="1171395" y="14351"/>
                  </a:lnTo>
                  <a:lnTo>
                    <a:pt x="1168527" y="8763"/>
                  </a:lnTo>
                  <a:close/>
                </a:path>
                <a:path w="1204595" h="631189">
                  <a:moveTo>
                    <a:pt x="1057021" y="0"/>
                  </a:moveTo>
                  <a:lnTo>
                    <a:pt x="1049401" y="6731"/>
                  </a:lnTo>
                  <a:lnTo>
                    <a:pt x="1048385" y="24384"/>
                  </a:lnTo>
                  <a:lnTo>
                    <a:pt x="1055116" y="32004"/>
                  </a:lnTo>
                  <a:lnTo>
                    <a:pt x="1115797" y="35543"/>
                  </a:lnTo>
                  <a:lnTo>
                    <a:pt x="1168527" y="8763"/>
                  </a:lnTo>
                  <a:lnTo>
                    <a:pt x="1204005" y="8763"/>
                  </a:lnTo>
                  <a:lnTo>
                    <a:pt x="1204087" y="8636"/>
                  </a:lnTo>
                  <a:lnTo>
                    <a:pt x="1057021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>
              <a:extLst>
                <a:ext uri="{FF2B5EF4-FFF2-40B4-BE49-F238E27FC236}">
                  <a16:creationId xmlns:a16="http://schemas.microsoft.com/office/drawing/2014/main" id="{83DCBCE5-2139-B84D-B487-AD814EBAAE8D}"/>
                </a:ext>
              </a:extLst>
            </p:cNvPr>
            <p:cNvSpPr/>
            <p:nvPr/>
          </p:nvSpPr>
          <p:spPr>
            <a:xfrm>
              <a:off x="7250813" y="4184112"/>
              <a:ext cx="408305" cy="474980"/>
            </a:xfrm>
            <a:custGeom>
              <a:avLst/>
              <a:gdLst/>
              <a:ahLst/>
              <a:cxnLst/>
              <a:rect l="l" t="t" r="r" b="b"/>
              <a:pathLst>
                <a:path w="408304" h="474979">
                  <a:moveTo>
                    <a:pt x="41179" y="48318"/>
                  </a:moveTo>
                  <a:lnTo>
                    <a:pt x="46815" y="79623"/>
                  </a:lnTo>
                  <a:lnTo>
                    <a:pt x="383666" y="474725"/>
                  </a:lnTo>
                  <a:lnTo>
                    <a:pt x="408050" y="454024"/>
                  </a:lnTo>
                  <a:lnTo>
                    <a:pt x="71215" y="58827"/>
                  </a:lnTo>
                  <a:lnTo>
                    <a:pt x="41179" y="48318"/>
                  </a:lnTo>
                  <a:close/>
                </a:path>
                <a:path w="408304" h="474979">
                  <a:moveTo>
                    <a:pt x="0" y="0"/>
                  </a:moveTo>
                  <a:lnTo>
                    <a:pt x="24511" y="136397"/>
                  </a:lnTo>
                  <a:lnTo>
                    <a:pt x="26035" y="145033"/>
                  </a:lnTo>
                  <a:lnTo>
                    <a:pt x="34289" y="150875"/>
                  </a:lnTo>
                  <a:lnTo>
                    <a:pt x="43052" y="149225"/>
                  </a:lnTo>
                  <a:lnTo>
                    <a:pt x="51688" y="147700"/>
                  </a:lnTo>
                  <a:lnTo>
                    <a:pt x="57530" y="139318"/>
                  </a:lnTo>
                  <a:lnTo>
                    <a:pt x="56006" y="130682"/>
                  </a:lnTo>
                  <a:lnTo>
                    <a:pt x="46815" y="79623"/>
                  </a:lnTo>
                  <a:lnTo>
                    <a:pt x="8381" y="34543"/>
                  </a:lnTo>
                  <a:lnTo>
                    <a:pt x="32765" y="13715"/>
                  </a:lnTo>
                  <a:lnTo>
                    <a:pt x="39242" y="13715"/>
                  </a:lnTo>
                  <a:lnTo>
                    <a:pt x="0" y="0"/>
                  </a:lnTo>
                  <a:close/>
                </a:path>
                <a:path w="408304" h="474979">
                  <a:moveTo>
                    <a:pt x="32765" y="13715"/>
                  </a:moveTo>
                  <a:lnTo>
                    <a:pt x="8381" y="34543"/>
                  </a:lnTo>
                  <a:lnTo>
                    <a:pt x="46815" y="79623"/>
                  </a:lnTo>
                  <a:lnTo>
                    <a:pt x="41179" y="48318"/>
                  </a:lnTo>
                  <a:lnTo>
                    <a:pt x="15239" y="39242"/>
                  </a:lnTo>
                  <a:lnTo>
                    <a:pt x="36322" y="21336"/>
                  </a:lnTo>
                  <a:lnTo>
                    <a:pt x="39260" y="21336"/>
                  </a:lnTo>
                  <a:lnTo>
                    <a:pt x="32765" y="13715"/>
                  </a:lnTo>
                  <a:close/>
                </a:path>
                <a:path w="408304" h="474979">
                  <a:moveTo>
                    <a:pt x="39242" y="13715"/>
                  </a:moveTo>
                  <a:lnTo>
                    <a:pt x="32765" y="13715"/>
                  </a:lnTo>
                  <a:lnTo>
                    <a:pt x="71215" y="58827"/>
                  </a:lnTo>
                  <a:lnTo>
                    <a:pt x="120141" y="75945"/>
                  </a:lnTo>
                  <a:lnTo>
                    <a:pt x="126462" y="76811"/>
                  </a:lnTo>
                  <a:lnTo>
                    <a:pt x="132413" y="75247"/>
                  </a:lnTo>
                  <a:lnTo>
                    <a:pt x="137340" y="71588"/>
                  </a:lnTo>
                  <a:lnTo>
                    <a:pt x="140588" y="66166"/>
                  </a:lnTo>
                  <a:lnTo>
                    <a:pt x="141454" y="59846"/>
                  </a:lnTo>
                  <a:lnTo>
                    <a:pt x="139890" y="53895"/>
                  </a:lnTo>
                  <a:lnTo>
                    <a:pt x="136231" y="48968"/>
                  </a:lnTo>
                  <a:lnTo>
                    <a:pt x="130810" y="45719"/>
                  </a:lnTo>
                  <a:lnTo>
                    <a:pt x="39242" y="13715"/>
                  </a:lnTo>
                  <a:close/>
                </a:path>
                <a:path w="408304" h="474979">
                  <a:moveTo>
                    <a:pt x="39260" y="21336"/>
                  </a:moveTo>
                  <a:lnTo>
                    <a:pt x="36322" y="21336"/>
                  </a:lnTo>
                  <a:lnTo>
                    <a:pt x="41179" y="48318"/>
                  </a:lnTo>
                  <a:lnTo>
                    <a:pt x="71215" y="58827"/>
                  </a:lnTo>
                  <a:lnTo>
                    <a:pt x="39260" y="21336"/>
                  </a:lnTo>
                  <a:close/>
                </a:path>
                <a:path w="408304" h="474979">
                  <a:moveTo>
                    <a:pt x="36322" y="21336"/>
                  </a:moveTo>
                  <a:lnTo>
                    <a:pt x="15239" y="39242"/>
                  </a:lnTo>
                  <a:lnTo>
                    <a:pt x="41179" y="48318"/>
                  </a:lnTo>
                  <a:lnTo>
                    <a:pt x="36322" y="2133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>
              <a:extLst>
                <a:ext uri="{FF2B5EF4-FFF2-40B4-BE49-F238E27FC236}">
                  <a16:creationId xmlns:a16="http://schemas.microsoft.com/office/drawing/2014/main" id="{4B77EAF8-323A-2B45-A299-BDC4763A32A9}"/>
                </a:ext>
              </a:extLst>
            </p:cNvPr>
            <p:cNvSpPr/>
            <p:nvPr/>
          </p:nvSpPr>
          <p:spPr>
            <a:xfrm>
              <a:off x="8264273" y="4184112"/>
              <a:ext cx="412115" cy="474980"/>
            </a:xfrm>
            <a:custGeom>
              <a:avLst/>
              <a:gdLst/>
              <a:ahLst/>
              <a:cxnLst/>
              <a:rect l="l" t="t" r="r" b="b"/>
              <a:pathLst>
                <a:path w="412115" h="474979">
                  <a:moveTo>
                    <a:pt x="370300" y="48075"/>
                  </a:moveTo>
                  <a:lnTo>
                    <a:pt x="340232" y="58461"/>
                  </a:lnTo>
                  <a:lnTo>
                    <a:pt x="0" y="453897"/>
                  </a:lnTo>
                  <a:lnTo>
                    <a:pt x="24257" y="474725"/>
                  </a:lnTo>
                  <a:lnTo>
                    <a:pt x="364548" y="79221"/>
                  </a:lnTo>
                  <a:lnTo>
                    <a:pt x="370300" y="48075"/>
                  </a:lnTo>
                  <a:close/>
                </a:path>
                <a:path w="412115" h="474979">
                  <a:moveTo>
                    <a:pt x="409226" y="13588"/>
                  </a:moveTo>
                  <a:lnTo>
                    <a:pt x="378841" y="13588"/>
                  </a:lnTo>
                  <a:lnTo>
                    <a:pt x="403098" y="34416"/>
                  </a:lnTo>
                  <a:lnTo>
                    <a:pt x="364548" y="79221"/>
                  </a:lnTo>
                  <a:lnTo>
                    <a:pt x="355092" y="130428"/>
                  </a:lnTo>
                  <a:lnTo>
                    <a:pt x="353441" y="139064"/>
                  </a:lnTo>
                  <a:lnTo>
                    <a:pt x="359283" y="147446"/>
                  </a:lnTo>
                  <a:lnTo>
                    <a:pt x="367919" y="149097"/>
                  </a:lnTo>
                  <a:lnTo>
                    <a:pt x="376682" y="150621"/>
                  </a:lnTo>
                  <a:lnTo>
                    <a:pt x="384937" y="144906"/>
                  </a:lnTo>
                  <a:lnTo>
                    <a:pt x="386588" y="136270"/>
                  </a:lnTo>
                  <a:lnTo>
                    <a:pt x="409226" y="13588"/>
                  </a:lnTo>
                  <a:close/>
                </a:path>
                <a:path w="412115" h="474979">
                  <a:moveTo>
                    <a:pt x="387567" y="21081"/>
                  </a:moveTo>
                  <a:lnTo>
                    <a:pt x="375285" y="21081"/>
                  </a:lnTo>
                  <a:lnTo>
                    <a:pt x="396240" y="39115"/>
                  </a:lnTo>
                  <a:lnTo>
                    <a:pt x="370300" y="48075"/>
                  </a:lnTo>
                  <a:lnTo>
                    <a:pt x="364548" y="79221"/>
                  </a:lnTo>
                  <a:lnTo>
                    <a:pt x="403098" y="34416"/>
                  </a:lnTo>
                  <a:lnTo>
                    <a:pt x="387567" y="21081"/>
                  </a:lnTo>
                  <a:close/>
                </a:path>
                <a:path w="412115" h="474979">
                  <a:moveTo>
                    <a:pt x="411734" y="0"/>
                  </a:moveTo>
                  <a:lnTo>
                    <a:pt x="280670" y="45212"/>
                  </a:lnTo>
                  <a:lnTo>
                    <a:pt x="275193" y="48387"/>
                  </a:lnTo>
                  <a:lnTo>
                    <a:pt x="271525" y="53276"/>
                  </a:lnTo>
                  <a:lnTo>
                    <a:pt x="269954" y="59213"/>
                  </a:lnTo>
                  <a:lnTo>
                    <a:pt x="270764" y="65531"/>
                  </a:lnTo>
                  <a:lnTo>
                    <a:pt x="274010" y="71008"/>
                  </a:lnTo>
                  <a:lnTo>
                    <a:pt x="278923" y="74675"/>
                  </a:lnTo>
                  <a:lnTo>
                    <a:pt x="284837" y="76247"/>
                  </a:lnTo>
                  <a:lnTo>
                    <a:pt x="291084" y="75437"/>
                  </a:lnTo>
                  <a:lnTo>
                    <a:pt x="340232" y="58461"/>
                  </a:lnTo>
                  <a:lnTo>
                    <a:pt x="378841" y="13588"/>
                  </a:lnTo>
                  <a:lnTo>
                    <a:pt x="409226" y="13588"/>
                  </a:lnTo>
                  <a:lnTo>
                    <a:pt x="411734" y="0"/>
                  </a:lnTo>
                  <a:close/>
                </a:path>
                <a:path w="412115" h="474979">
                  <a:moveTo>
                    <a:pt x="378841" y="13588"/>
                  </a:moveTo>
                  <a:lnTo>
                    <a:pt x="340232" y="58461"/>
                  </a:lnTo>
                  <a:lnTo>
                    <a:pt x="370300" y="48075"/>
                  </a:lnTo>
                  <a:lnTo>
                    <a:pt x="375285" y="21081"/>
                  </a:lnTo>
                  <a:lnTo>
                    <a:pt x="387567" y="21081"/>
                  </a:lnTo>
                  <a:lnTo>
                    <a:pt x="378841" y="13588"/>
                  </a:lnTo>
                  <a:close/>
                </a:path>
                <a:path w="412115" h="474979">
                  <a:moveTo>
                    <a:pt x="375285" y="21081"/>
                  </a:moveTo>
                  <a:lnTo>
                    <a:pt x="370300" y="48075"/>
                  </a:lnTo>
                  <a:lnTo>
                    <a:pt x="396240" y="39115"/>
                  </a:lnTo>
                  <a:lnTo>
                    <a:pt x="375285" y="2108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>
              <a:extLst>
                <a:ext uri="{FF2B5EF4-FFF2-40B4-BE49-F238E27FC236}">
                  <a16:creationId xmlns:a16="http://schemas.microsoft.com/office/drawing/2014/main" id="{3AC95174-F47E-914A-8140-677D337DDD3A}"/>
                </a:ext>
              </a:extLst>
            </p:cNvPr>
            <p:cNvSpPr/>
            <p:nvPr/>
          </p:nvSpPr>
          <p:spPr>
            <a:xfrm>
              <a:off x="5710811" y="5917662"/>
              <a:ext cx="227076" cy="224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>
              <a:extLst>
                <a:ext uri="{FF2B5EF4-FFF2-40B4-BE49-F238E27FC236}">
                  <a16:creationId xmlns:a16="http://schemas.microsoft.com/office/drawing/2014/main" id="{AB8AFD82-320C-164B-AFBC-8A04077D96C0}"/>
                </a:ext>
              </a:extLst>
            </p:cNvPr>
            <p:cNvSpPr/>
            <p:nvPr/>
          </p:nvSpPr>
          <p:spPr>
            <a:xfrm>
              <a:off x="5977511" y="5920709"/>
              <a:ext cx="225552" cy="225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>
              <a:extLst>
                <a:ext uri="{FF2B5EF4-FFF2-40B4-BE49-F238E27FC236}">
                  <a16:creationId xmlns:a16="http://schemas.microsoft.com/office/drawing/2014/main" id="{1ABB8238-AA0B-BC41-B262-1F8DE00AC602}"/>
                </a:ext>
              </a:extLst>
            </p:cNvPr>
            <p:cNvSpPr/>
            <p:nvPr/>
          </p:nvSpPr>
          <p:spPr>
            <a:xfrm>
              <a:off x="4046604" y="4840194"/>
              <a:ext cx="225551" cy="225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>
              <a:extLst>
                <a:ext uri="{FF2B5EF4-FFF2-40B4-BE49-F238E27FC236}">
                  <a16:creationId xmlns:a16="http://schemas.microsoft.com/office/drawing/2014/main" id="{6023FF5C-0056-1E42-8644-C9FE64BFE299}"/>
                </a:ext>
              </a:extLst>
            </p:cNvPr>
            <p:cNvSpPr/>
            <p:nvPr/>
          </p:nvSpPr>
          <p:spPr>
            <a:xfrm>
              <a:off x="4772028" y="3755105"/>
              <a:ext cx="225552" cy="225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>
              <a:extLst>
                <a:ext uri="{FF2B5EF4-FFF2-40B4-BE49-F238E27FC236}">
                  <a16:creationId xmlns:a16="http://schemas.microsoft.com/office/drawing/2014/main" id="{AE39806D-D455-D140-8055-B21CF795BA08}"/>
                </a:ext>
              </a:extLst>
            </p:cNvPr>
            <p:cNvSpPr/>
            <p:nvPr/>
          </p:nvSpPr>
          <p:spPr>
            <a:xfrm>
              <a:off x="2969136" y="3755105"/>
              <a:ext cx="225551" cy="2255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>
              <a:extLst>
                <a:ext uri="{FF2B5EF4-FFF2-40B4-BE49-F238E27FC236}">
                  <a16:creationId xmlns:a16="http://schemas.microsoft.com/office/drawing/2014/main" id="{6BCAEC66-6C53-2443-8C0B-A9184EDB84E6}"/>
                </a:ext>
              </a:extLst>
            </p:cNvPr>
            <p:cNvSpPr/>
            <p:nvPr/>
          </p:nvSpPr>
          <p:spPr>
            <a:xfrm>
              <a:off x="3795144" y="4840194"/>
              <a:ext cx="225551" cy="225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>
              <a:extLst>
                <a:ext uri="{FF2B5EF4-FFF2-40B4-BE49-F238E27FC236}">
                  <a16:creationId xmlns:a16="http://schemas.microsoft.com/office/drawing/2014/main" id="{6B70BEDD-C48A-2C49-A22B-ACF483AF0AFC}"/>
                </a:ext>
              </a:extLst>
            </p:cNvPr>
            <p:cNvSpPr/>
            <p:nvPr/>
          </p:nvSpPr>
          <p:spPr>
            <a:xfrm>
              <a:off x="7711824" y="4736562"/>
              <a:ext cx="215265" cy="212090"/>
            </a:xfrm>
            <a:custGeom>
              <a:avLst/>
              <a:gdLst/>
              <a:ahLst/>
              <a:cxnLst/>
              <a:rect l="l" t="t" r="r" b="b"/>
              <a:pathLst>
                <a:path w="215264" h="212089">
                  <a:moveTo>
                    <a:pt x="179577" y="0"/>
                  </a:moveTo>
                  <a:lnTo>
                    <a:pt x="35305" y="0"/>
                  </a:lnTo>
                  <a:lnTo>
                    <a:pt x="21538" y="2766"/>
                  </a:lnTo>
                  <a:lnTo>
                    <a:pt x="10318" y="10318"/>
                  </a:lnTo>
                  <a:lnTo>
                    <a:pt x="2766" y="21538"/>
                  </a:lnTo>
                  <a:lnTo>
                    <a:pt x="0" y="35306"/>
                  </a:lnTo>
                  <a:lnTo>
                    <a:pt x="0" y="176530"/>
                  </a:lnTo>
                  <a:lnTo>
                    <a:pt x="2766" y="190297"/>
                  </a:lnTo>
                  <a:lnTo>
                    <a:pt x="10318" y="201517"/>
                  </a:lnTo>
                  <a:lnTo>
                    <a:pt x="21538" y="209069"/>
                  </a:lnTo>
                  <a:lnTo>
                    <a:pt x="35305" y="211836"/>
                  </a:lnTo>
                  <a:lnTo>
                    <a:pt x="179577" y="211836"/>
                  </a:lnTo>
                  <a:lnTo>
                    <a:pt x="193345" y="209069"/>
                  </a:lnTo>
                  <a:lnTo>
                    <a:pt x="204565" y="201517"/>
                  </a:lnTo>
                  <a:lnTo>
                    <a:pt x="212117" y="190297"/>
                  </a:lnTo>
                  <a:lnTo>
                    <a:pt x="214883" y="176530"/>
                  </a:lnTo>
                  <a:lnTo>
                    <a:pt x="214883" y="35306"/>
                  </a:lnTo>
                  <a:lnTo>
                    <a:pt x="212117" y="21538"/>
                  </a:lnTo>
                  <a:lnTo>
                    <a:pt x="204565" y="10318"/>
                  </a:lnTo>
                  <a:lnTo>
                    <a:pt x="193345" y="2766"/>
                  </a:lnTo>
                  <a:lnTo>
                    <a:pt x="17957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>
              <a:extLst>
                <a:ext uri="{FF2B5EF4-FFF2-40B4-BE49-F238E27FC236}">
                  <a16:creationId xmlns:a16="http://schemas.microsoft.com/office/drawing/2014/main" id="{837BA3AE-413B-B34D-9D25-4A8FB4B326A2}"/>
                </a:ext>
              </a:extLst>
            </p:cNvPr>
            <p:cNvSpPr/>
            <p:nvPr/>
          </p:nvSpPr>
          <p:spPr>
            <a:xfrm>
              <a:off x="7711824" y="4736562"/>
              <a:ext cx="215265" cy="212090"/>
            </a:xfrm>
            <a:custGeom>
              <a:avLst/>
              <a:gdLst/>
              <a:ahLst/>
              <a:cxnLst/>
              <a:rect l="l" t="t" r="r" b="b"/>
              <a:pathLst>
                <a:path w="215264" h="212089">
                  <a:moveTo>
                    <a:pt x="0" y="35306"/>
                  </a:moveTo>
                  <a:lnTo>
                    <a:pt x="2766" y="21538"/>
                  </a:lnTo>
                  <a:lnTo>
                    <a:pt x="10318" y="10318"/>
                  </a:lnTo>
                  <a:lnTo>
                    <a:pt x="21538" y="2766"/>
                  </a:lnTo>
                  <a:lnTo>
                    <a:pt x="35305" y="0"/>
                  </a:lnTo>
                  <a:lnTo>
                    <a:pt x="179577" y="0"/>
                  </a:lnTo>
                  <a:lnTo>
                    <a:pt x="193345" y="2766"/>
                  </a:lnTo>
                  <a:lnTo>
                    <a:pt x="204565" y="10318"/>
                  </a:lnTo>
                  <a:lnTo>
                    <a:pt x="212117" y="21538"/>
                  </a:lnTo>
                  <a:lnTo>
                    <a:pt x="214883" y="35306"/>
                  </a:lnTo>
                  <a:lnTo>
                    <a:pt x="214883" y="176530"/>
                  </a:lnTo>
                  <a:lnTo>
                    <a:pt x="212117" y="190297"/>
                  </a:lnTo>
                  <a:lnTo>
                    <a:pt x="204565" y="201517"/>
                  </a:lnTo>
                  <a:lnTo>
                    <a:pt x="193345" y="209069"/>
                  </a:lnTo>
                  <a:lnTo>
                    <a:pt x="179577" y="211836"/>
                  </a:lnTo>
                  <a:lnTo>
                    <a:pt x="35305" y="211836"/>
                  </a:lnTo>
                  <a:lnTo>
                    <a:pt x="21538" y="209069"/>
                  </a:lnTo>
                  <a:lnTo>
                    <a:pt x="10318" y="201517"/>
                  </a:lnTo>
                  <a:lnTo>
                    <a:pt x="2766" y="190297"/>
                  </a:lnTo>
                  <a:lnTo>
                    <a:pt x="0" y="176530"/>
                  </a:lnTo>
                  <a:lnTo>
                    <a:pt x="0" y="353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>
              <a:extLst>
                <a:ext uri="{FF2B5EF4-FFF2-40B4-BE49-F238E27FC236}">
                  <a16:creationId xmlns:a16="http://schemas.microsoft.com/office/drawing/2014/main" id="{F96C73EA-B9D5-604B-B5ED-81A3C2A33B4F}"/>
                </a:ext>
              </a:extLst>
            </p:cNvPr>
            <p:cNvSpPr/>
            <p:nvPr/>
          </p:nvSpPr>
          <p:spPr>
            <a:xfrm>
              <a:off x="8009004" y="4739609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179324" y="0"/>
                  </a:moveTo>
                  <a:lnTo>
                    <a:pt x="35559" y="0"/>
                  </a:lnTo>
                  <a:lnTo>
                    <a:pt x="21699" y="2788"/>
                  </a:lnTo>
                  <a:lnTo>
                    <a:pt x="10398" y="10398"/>
                  </a:lnTo>
                  <a:lnTo>
                    <a:pt x="2788" y="21699"/>
                  </a:lnTo>
                  <a:lnTo>
                    <a:pt x="0" y="35560"/>
                  </a:lnTo>
                  <a:lnTo>
                    <a:pt x="0" y="177800"/>
                  </a:lnTo>
                  <a:lnTo>
                    <a:pt x="2788" y="191660"/>
                  </a:lnTo>
                  <a:lnTo>
                    <a:pt x="10398" y="202961"/>
                  </a:lnTo>
                  <a:lnTo>
                    <a:pt x="21699" y="210571"/>
                  </a:lnTo>
                  <a:lnTo>
                    <a:pt x="35559" y="213360"/>
                  </a:lnTo>
                  <a:lnTo>
                    <a:pt x="179324" y="213360"/>
                  </a:lnTo>
                  <a:lnTo>
                    <a:pt x="193184" y="210571"/>
                  </a:lnTo>
                  <a:lnTo>
                    <a:pt x="204485" y="202961"/>
                  </a:lnTo>
                  <a:lnTo>
                    <a:pt x="212095" y="191660"/>
                  </a:lnTo>
                  <a:lnTo>
                    <a:pt x="214883" y="177800"/>
                  </a:lnTo>
                  <a:lnTo>
                    <a:pt x="214883" y="35560"/>
                  </a:lnTo>
                  <a:lnTo>
                    <a:pt x="212095" y="21699"/>
                  </a:lnTo>
                  <a:lnTo>
                    <a:pt x="204485" y="10398"/>
                  </a:lnTo>
                  <a:lnTo>
                    <a:pt x="193184" y="2788"/>
                  </a:lnTo>
                  <a:lnTo>
                    <a:pt x="1793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>
              <a:extLst>
                <a:ext uri="{FF2B5EF4-FFF2-40B4-BE49-F238E27FC236}">
                  <a16:creationId xmlns:a16="http://schemas.microsoft.com/office/drawing/2014/main" id="{FB32C26A-51B6-4548-B6B0-85E37BF5F889}"/>
                </a:ext>
              </a:extLst>
            </p:cNvPr>
            <p:cNvSpPr/>
            <p:nvPr/>
          </p:nvSpPr>
          <p:spPr>
            <a:xfrm>
              <a:off x="8009004" y="4739609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0" y="35560"/>
                  </a:moveTo>
                  <a:lnTo>
                    <a:pt x="2788" y="21699"/>
                  </a:lnTo>
                  <a:lnTo>
                    <a:pt x="10398" y="10398"/>
                  </a:lnTo>
                  <a:lnTo>
                    <a:pt x="21699" y="2788"/>
                  </a:lnTo>
                  <a:lnTo>
                    <a:pt x="35559" y="0"/>
                  </a:lnTo>
                  <a:lnTo>
                    <a:pt x="179324" y="0"/>
                  </a:lnTo>
                  <a:lnTo>
                    <a:pt x="193184" y="2788"/>
                  </a:lnTo>
                  <a:lnTo>
                    <a:pt x="204485" y="10398"/>
                  </a:lnTo>
                  <a:lnTo>
                    <a:pt x="212095" y="21699"/>
                  </a:lnTo>
                  <a:lnTo>
                    <a:pt x="214883" y="35560"/>
                  </a:lnTo>
                  <a:lnTo>
                    <a:pt x="214883" y="177800"/>
                  </a:lnTo>
                  <a:lnTo>
                    <a:pt x="212095" y="191660"/>
                  </a:lnTo>
                  <a:lnTo>
                    <a:pt x="204485" y="202961"/>
                  </a:lnTo>
                  <a:lnTo>
                    <a:pt x="193184" y="210571"/>
                  </a:lnTo>
                  <a:lnTo>
                    <a:pt x="179324" y="213360"/>
                  </a:lnTo>
                  <a:lnTo>
                    <a:pt x="35559" y="213360"/>
                  </a:lnTo>
                  <a:lnTo>
                    <a:pt x="21699" y="210571"/>
                  </a:lnTo>
                  <a:lnTo>
                    <a:pt x="10398" y="202961"/>
                  </a:lnTo>
                  <a:lnTo>
                    <a:pt x="2788" y="191660"/>
                  </a:lnTo>
                  <a:lnTo>
                    <a:pt x="0" y="177800"/>
                  </a:lnTo>
                  <a:lnTo>
                    <a:pt x="0" y="3556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>
              <a:extLst>
                <a:ext uri="{FF2B5EF4-FFF2-40B4-BE49-F238E27FC236}">
                  <a16:creationId xmlns:a16="http://schemas.microsoft.com/office/drawing/2014/main" id="{D17F2257-D39B-3844-9D72-DD0B982EB788}"/>
                </a:ext>
              </a:extLst>
            </p:cNvPr>
            <p:cNvSpPr/>
            <p:nvPr/>
          </p:nvSpPr>
          <p:spPr>
            <a:xfrm>
              <a:off x="7873368" y="4972782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179324" y="0"/>
                  </a:moveTo>
                  <a:lnTo>
                    <a:pt x="35560" y="0"/>
                  </a:lnTo>
                  <a:lnTo>
                    <a:pt x="21699" y="2788"/>
                  </a:lnTo>
                  <a:lnTo>
                    <a:pt x="10398" y="10398"/>
                  </a:lnTo>
                  <a:lnTo>
                    <a:pt x="2788" y="21699"/>
                  </a:lnTo>
                  <a:lnTo>
                    <a:pt x="0" y="35560"/>
                  </a:lnTo>
                  <a:lnTo>
                    <a:pt x="0" y="177800"/>
                  </a:lnTo>
                  <a:lnTo>
                    <a:pt x="2788" y="191660"/>
                  </a:lnTo>
                  <a:lnTo>
                    <a:pt x="10398" y="202961"/>
                  </a:lnTo>
                  <a:lnTo>
                    <a:pt x="21699" y="210571"/>
                  </a:lnTo>
                  <a:lnTo>
                    <a:pt x="35560" y="213360"/>
                  </a:lnTo>
                  <a:lnTo>
                    <a:pt x="179324" y="213360"/>
                  </a:lnTo>
                  <a:lnTo>
                    <a:pt x="193184" y="210571"/>
                  </a:lnTo>
                  <a:lnTo>
                    <a:pt x="204485" y="202961"/>
                  </a:lnTo>
                  <a:lnTo>
                    <a:pt x="212095" y="191660"/>
                  </a:lnTo>
                  <a:lnTo>
                    <a:pt x="214883" y="177800"/>
                  </a:lnTo>
                  <a:lnTo>
                    <a:pt x="214883" y="35560"/>
                  </a:lnTo>
                  <a:lnTo>
                    <a:pt x="212095" y="21699"/>
                  </a:lnTo>
                  <a:lnTo>
                    <a:pt x="204485" y="10398"/>
                  </a:lnTo>
                  <a:lnTo>
                    <a:pt x="193184" y="2788"/>
                  </a:lnTo>
                  <a:lnTo>
                    <a:pt x="1793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>
              <a:extLst>
                <a:ext uri="{FF2B5EF4-FFF2-40B4-BE49-F238E27FC236}">
                  <a16:creationId xmlns:a16="http://schemas.microsoft.com/office/drawing/2014/main" id="{0ADB0588-F75C-244E-A520-461945E9C80F}"/>
                </a:ext>
              </a:extLst>
            </p:cNvPr>
            <p:cNvSpPr/>
            <p:nvPr/>
          </p:nvSpPr>
          <p:spPr>
            <a:xfrm>
              <a:off x="7873368" y="4972782"/>
              <a:ext cx="215265" cy="213360"/>
            </a:xfrm>
            <a:custGeom>
              <a:avLst/>
              <a:gdLst/>
              <a:ahLst/>
              <a:cxnLst/>
              <a:rect l="l" t="t" r="r" b="b"/>
              <a:pathLst>
                <a:path w="215265" h="213360">
                  <a:moveTo>
                    <a:pt x="0" y="35560"/>
                  </a:moveTo>
                  <a:lnTo>
                    <a:pt x="2788" y="21699"/>
                  </a:lnTo>
                  <a:lnTo>
                    <a:pt x="10398" y="10398"/>
                  </a:lnTo>
                  <a:lnTo>
                    <a:pt x="21699" y="2788"/>
                  </a:lnTo>
                  <a:lnTo>
                    <a:pt x="35560" y="0"/>
                  </a:lnTo>
                  <a:lnTo>
                    <a:pt x="179324" y="0"/>
                  </a:lnTo>
                  <a:lnTo>
                    <a:pt x="193184" y="2788"/>
                  </a:lnTo>
                  <a:lnTo>
                    <a:pt x="204485" y="10398"/>
                  </a:lnTo>
                  <a:lnTo>
                    <a:pt x="212095" y="21699"/>
                  </a:lnTo>
                  <a:lnTo>
                    <a:pt x="214883" y="35560"/>
                  </a:lnTo>
                  <a:lnTo>
                    <a:pt x="214883" y="177800"/>
                  </a:lnTo>
                  <a:lnTo>
                    <a:pt x="212095" y="191660"/>
                  </a:lnTo>
                  <a:lnTo>
                    <a:pt x="204485" y="202961"/>
                  </a:lnTo>
                  <a:lnTo>
                    <a:pt x="193184" y="210571"/>
                  </a:lnTo>
                  <a:lnTo>
                    <a:pt x="179324" y="213360"/>
                  </a:lnTo>
                  <a:lnTo>
                    <a:pt x="35560" y="213360"/>
                  </a:lnTo>
                  <a:lnTo>
                    <a:pt x="21699" y="210571"/>
                  </a:lnTo>
                  <a:lnTo>
                    <a:pt x="10398" y="202961"/>
                  </a:lnTo>
                  <a:lnTo>
                    <a:pt x="2788" y="191660"/>
                  </a:lnTo>
                  <a:lnTo>
                    <a:pt x="0" y="177800"/>
                  </a:lnTo>
                  <a:lnTo>
                    <a:pt x="0" y="3556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>
              <a:extLst>
                <a:ext uri="{FF2B5EF4-FFF2-40B4-BE49-F238E27FC236}">
                  <a16:creationId xmlns:a16="http://schemas.microsoft.com/office/drawing/2014/main" id="{DB8BA412-BADD-7647-9BA6-1A9A3B5E0677}"/>
                </a:ext>
              </a:extLst>
            </p:cNvPr>
            <p:cNvSpPr/>
            <p:nvPr/>
          </p:nvSpPr>
          <p:spPr>
            <a:xfrm>
              <a:off x="2693292" y="2683733"/>
              <a:ext cx="227076" cy="225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>
              <a:extLst>
                <a:ext uri="{FF2B5EF4-FFF2-40B4-BE49-F238E27FC236}">
                  <a16:creationId xmlns:a16="http://schemas.microsoft.com/office/drawing/2014/main" id="{CD0DC673-87DC-5543-91E2-75AC00F361EB}"/>
                </a:ext>
              </a:extLst>
            </p:cNvPr>
            <p:cNvSpPr/>
            <p:nvPr/>
          </p:nvSpPr>
          <p:spPr>
            <a:xfrm>
              <a:off x="6507863" y="2683733"/>
              <a:ext cx="227075" cy="225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>
              <a:extLst>
                <a:ext uri="{FF2B5EF4-FFF2-40B4-BE49-F238E27FC236}">
                  <a16:creationId xmlns:a16="http://schemas.microsoft.com/office/drawing/2014/main" id="{1F71ECCA-DE36-094D-A740-28A893ACC911}"/>
                </a:ext>
              </a:extLst>
            </p:cNvPr>
            <p:cNvSpPr/>
            <p:nvPr/>
          </p:nvSpPr>
          <p:spPr>
            <a:xfrm>
              <a:off x="7044311" y="2679161"/>
              <a:ext cx="225552" cy="225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>
              <a:extLst>
                <a:ext uri="{FF2B5EF4-FFF2-40B4-BE49-F238E27FC236}">
                  <a16:creationId xmlns:a16="http://schemas.microsoft.com/office/drawing/2014/main" id="{4AF76868-ADBE-A140-9A75-B3E3E56D3E80}"/>
                </a:ext>
              </a:extLst>
            </p:cNvPr>
            <p:cNvSpPr/>
            <p:nvPr/>
          </p:nvSpPr>
          <p:spPr>
            <a:xfrm>
              <a:off x="7343016" y="2694402"/>
              <a:ext cx="225552" cy="225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>
              <a:extLst>
                <a:ext uri="{FF2B5EF4-FFF2-40B4-BE49-F238E27FC236}">
                  <a16:creationId xmlns:a16="http://schemas.microsoft.com/office/drawing/2014/main" id="{EEE78AC4-2739-C74A-8244-0C0826BA013F}"/>
                </a:ext>
              </a:extLst>
            </p:cNvPr>
            <p:cNvSpPr/>
            <p:nvPr/>
          </p:nvSpPr>
          <p:spPr>
            <a:xfrm>
              <a:off x="5020440" y="2670018"/>
              <a:ext cx="225551" cy="225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>
              <a:extLst>
                <a:ext uri="{FF2B5EF4-FFF2-40B4-BE49-F238E27FC236}">
                  <a16:creationId xmlns:a16="http://schemas.microsoft.com/office/drawing/2014/main" id="{9C69F338-6C3F-0244-B21C-6F0729AEB4D9}"/>
                </a:ext>
              </a:extLst>
            </p:cNvPr>
            <p:cNvSpPr/>
            <p:nvPr/>
          </p:nvSpPr>
          <p:spPr>
            <a:xfrm>
              <a:off x="5268851" y="2668493"/>
              <a:ext cx="227075" cy="225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>
              <a:extLst>
                <a:ext uri="{FF2B5EF4-FFF2-40B4-BE49-F238E27FC236}">
                  <a16:creationId xmlns:a16="http://schemas.microsoft.com/office/drawing/2014/main" id="{80F08B6E-5658-D54A-A6AE-90F179C9FD98}"/>
                </a:ext>
              </a:extLst>
            </p:cNvPr>
            <p:cNvSpPr/>
            <p:nvPr/>
          </p:nvSpPr>
          <p:spPr>
            <a:xfrm>
              <a:off x="8967599" y="2694402"/>
              <a:ext cx="225552" cy="225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>
              <a:extLst>
                <a:ext uri="{FF2B5EF4-FFF2-40B4-BE49-F238E27FC236}">
                  <a16:creationId xmlns:a16="http://schemas.microsoft.com/office/drawing/2014/main" id="{30F3FEA2-C734-1542-AD4E-CF18E02184E9}"/>
                </a:ext>
              </a:extLst>
            </p:cNvPr>
            <p:cNvSpPr/>
            <p:nvPr/>
          </p:nvSpPr>
          <p:spPr>
            <a:xfrm>
              <a:off x="8479920" y="3738342"/>
              <a:ext cx="225551" cy="2240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>
              <a:extLst>
                <a:ext uri="{FF2B5EF4-FFF2-40B4-BE49-F238E27FC236}">
                  <a16:creationId xmlns:a16="http://schemas.microsoft.com/office/drawing/2014/main" id="{D6FE4CF7-FB0F-EE40-8C21-439319AECB9C}"/>
                </a:ext>
              </a:extLst>
            </p:cNvPr>
            <p:cNvSpPr/>
            <p:nvPr/>
          </p:nvSpPr>
          <p:spPr>
            <a:xfrm>
              <a:off x="8752716" y="3755105"/>
              <a:ext cx="227075" cy="2255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>
              <a:extLst>
                <a:ext uri="{FF2B5EF4-FFF2-40B4-BE49-F238E27FC236}">
                  <a16:creationId xmlns:a16="http://schemas.microsoft.com/office/drawing/2014/main" id="{04CBE113-FEFC-054D-A0A8-FA7A0A24156C}"/>
                </a:ext>
              </a:extLst>
            </p:cNvPr>
            <p:cNvSpPr/>
            <p:nvPr/>
          </p:nvSpPr>
          <p:spPr>
            <a:xfrm>
              <a:off x="4359023" y="2740121"/>
              <a:ext cx="225551" cy="225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9">
              <a:extLst>
                <a:ext uri="{FF2B5EF4-FFF2-40B4-BE49-F238E27FC236}">
                  <a16:creationId xmlns:a16="http://schemas.microsoft.com/office/drawing/2014/main" id="{102ECB0D-D147-254D-93EB-7A7B63DB6A37}"/>
                </a:ext>
              </a:extLst>
            </p:cNvPr>
            <p:cNvSpPr txBox="1"/>
            <p:nvPr/>
          </p:nvSpPr>
          <p:spPr>
            <a:xfrm>
              <a:off x="8392230" y="2054084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sz="3200" spc="-160" dirty="0">
                  <a:latin typeface="Arial"/>
                  <a:cs typeface="Arial"/>
                </a:rPr>
                <a:t>7	8</a:t>
              </a:r>
              <a:endParaRPr sz="3200" dirty="0">
                <a:latin typeface="Arial"/>
                <a:cs typeface="Arial"/>
              </a:endParaRPr>
            </a:p>
          </p:txBody>
        </p:sp>
        <p:sp>
          <p:nvSpPr>
            <p:cNvPr id="71" name="object 69">
              <a:extLst>
                <a:ext uri="{FF2B5EF4-FFF2-40B4-BE49-F238E27FC236}">
                  <a16:creationId xmlns:a16="http://schemas.microsoft.com/office/drawing/2014/main" id="{B19826B3-5AD3-AF45-94D6-63E4F3F4773C}"/>
                </a:ext>
              </a:extLst>
            </p:cNvPr>
            <p:cNvSpPr txBox="1"/>
            <p:nvPr/>
          </p:nvSpPr>
          <p:spPr>
            <a:xfrm>
              <a:off x="4405252" y="2054962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lang="en-US" sz="3200" spc="-160" dirty="0">
                  <a:latin typeface="Arial"/>
                  <a:cs typeface="Arial"/>
                </a:rPr>
                <a:t>3</a:t>
              </a:r>
              <a:r>
                <a:rPr sz="3200" spc="-160" dirty="0">
                  <a:latin typeface="Arial"/>
                  <a:cs typeface="Arial"/>
                </a:rPr>
                <a:t>	</a:t>
              </a:r>
              <a:r>
                <a:rPr lang="en-US" sz="3200" spc="-160" dirty="0">
                  <a:latin typeface="Arial"/>
                  <a:cs typeface="Arial"/>
                </a:rPr>
                <a:t>4</a:t>
              </a:r>
              <a:endParaRPr sz="3200" dirty="0">
                <a:latin typeface="Arial"/>
                <a:cs typeface="Arial"/>
              </a:endParaRPr>
            </a:p>
          </p:txBody>
        </p:sp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C6F23F41-3FB4-DA4B-BA47-E472A9BF7384}"/>
                </a:ext>
              </a:extLst>
            </p:cNvPr>
            <p:cNvSpPr txBox="1"/>
            <p:nvPr/>
          </p:nvSpPr>
          <p:spPr>
            <a:xfrm>
              <a:off x="6494088" y="2045549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lang="en-US" sz="3200" spc="-160" dirty="0">
                  <a:latin typeface="Arial"/>
                  <a:cs typeface="Arial"/>
                </a:rPr>
                <a:t>5</a:t>
              </a:r>
              <a:r>
                <a:rPr sz="3200" spc="-160" dirty="0">
                  <a:latin typeface="Arial"/>
                  <a:cs typeface="Arial"/>
                </a:rPr>
                <a:t>	</a:t>
              </a:r>
              <a:r>
                <a:rPr lang="en-US" sz="3200" spc="-160" dirty="0">
                  <a:latin typeface="Arial"/>
                  <a:cs typeface="Arial"/>
                </a:rPr>
                <a:t>6</a:t>
              </a:r>
              <a:endParaRPr sz="3200" dirty="0">
                <a:latin typeface="Arial"/>
                <a:cs typeface="Arial"/>
              </a:endParaRPr>
            </a:p>
          </p:txBody>
        </p:sp>
        <p:sp>
          <p:nvSpPr>
            <p:cNvPr id="73" name="object 69">
              <a:extLst>
                <a:ext uri="{FF2B5EF4-FFF2-40B4-BE49-F238E27FC236}">
                  <a16:creationId xmlns:a16="http://schemas.microsoft.com/office/drawing/2014/main" id="{EC235347-274E-724B-A07C-C0305F5C770C}"/>
                </a:ext>
              </a:extLst>
            </p:cNvPr>
            <p:cNvSpPr txBox="1"/>
            <p:nvPr/>
          </p:nvSpPr>
          <p:spPr>
            <a:xfrm>
              <a:off x="2749480" y="2044050"/>
              <a:ext cx="8978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678815" algn="l"/>
                </a:tabLst>
              </a:pPr>
              <a:r>
                <a:rPr lang="en-US" sz="3200" spc="-160" dirty="0">
                  <a:latin typeface="Arial"/>
                  <a:cs typeface="Arial"/>
                </a:rPr>
                <a:t>1</a:t>
              </a:r>
              <a:r>
                <a:rPr sz="3200" spc="-160" dirty="0">
                  <a:latin typeface="Arial"/>
                  <a:cs typeface="Arial"/>
                </a:rPr>
                <a:t>	</a:t>
              </a:r>
              <a:r>
                <a:rPr lang="en-US" sz="3200" spc="-160" dirty="0">
                  <a:latin typeface="Arial"/>
                  <a:cs typeface="Arial"/>
                </a:rPr>
                <a:t>2</a:t>
              </a:r>
              <a:endParaRPr sz="3200" dirty="0">
                <a:latin typeface="Arial"/>
                <a:cs typeface="Arial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C68EBAD-5F6C-D946-8ED2-E9882FEA01C5}"/>
              </a:ext>
            </a:extLst>
          </p:cNvPr>
          <p:cNvSpPr txBox="1"/>
          <p:nvPr/>
        </p:nvSpPr>
        <p:spPr>
          <a:xfrm>
            <a:off x="569628" y="6160957"/>
            <a:ext cx="1079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2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90" dirty="0">
                <a:solidFill>
                  <a:srgbClr val="FF0000"/>
                </a:solidFill>
                <a:latin typeface="Arial"/>
                <a:cs typeface="Arial"/>
              </a:rPr>
              <a:t>block</a:t>
            </a:r>
            <a:r>
              <a:rPr lang="en-US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80" dirty="0">
                <a:solidFill>
                  <a:srgbClr val="FF0000"/>
                </a:solidFill>
                <a:latin typeface="Arial"/>
                <a:cs typeface="Arial"/>
              </a:rPr>
              <a:t>must</a:t>
            </a:r>
            <a:r>
              <a:rPr lang="en-US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11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lang="en-US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110" dirty="0">
                <a:solidFill>
                  <a:srgbClr val="FF0000"/>
                </a:solidFill>
                <a:latin typeface="Arial"/>
                <a:cs typeface="Arial"/>
              </a:rPr>
              <a:t>placed</a:t>
            </a:r>
            <a:r>
              <a:rPr lang="en-US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7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lang="en-US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2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lang="en-US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60" dirty="0">
                <a:solidFill>
                  <a:srgbClr val="FF0000"/>
                </a:solidFill>
                <a:latin typeface="Arial"/>
                <a:cs typeface="Arial"/>
              </a:rPr>
              <a:t>path</a:t>
            </a:r>
            <a:r>
              <a:rPr lang="en-US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2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lang="en-US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35" dirty="0">
                <a:solidFill>
                  <a:srgbClr val="FF0000"/>
                </a:solidFill>
                <a:latin typeface="Arial"/>
                <a:cs typeface="Arial"/>
              </a:rPr>
              <a:t>its</a:t>
            </a:r>
            <a:r>
              <a:rPr lang="en-US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“position”, if the block is at position 1 it can only be place in this path.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21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A33C-A745-AD48-825C-168CC365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4712"/>
            <a:ext cx="10058400" cy="1609344"/>
          </a:xfrm>
        </p:spPr>
        <p:txBody>
          <a:bodyPr/>
          <a:lstStyle/>
          <a:p>
            <a:r>
              <a:rPr lang="en-US" dirty="0"/>
              <a:t>Position map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68A679C-2C28-F546-9595-CC41B50C03C4}"/>
              </a:ext>
            </a:extLst>
          </p:cNvPr>
          <p:cNvGrpSpPr/>
          <p:nvPr/>
        </p:nvGrpSpPr>
        <p:grpSpPr>
          <a:xfrm>
            <a:off x="4361588" y="1600979"/>
            <a:ext cx="3158667" cy="3163046"/>
            <a:chOff x="2546259" y="2448784"/>
            <a:chExt cx="3158667" cy="31630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76EEB5-0B57-BC47-87EC-D73737BBAB1F}"/>
                </a:ext>
              </a:extLst>
            </p:cNvPr>
            <p:cNvGrpSpPr/>
            <p:nvPr/>
          </p:nvGrpSpPr>
          <p:grpSpPr>
            <a:xfrm>
              <a:off x="2583076" y="2448784"/>
              <a:ext cx="3084956" cy="3163046"/>
              <a:chOff x="2583076" y="1804210"/>
              <a:chExt cx="3084956" cy="3163046"/>
            </a:xfrm>
          </p:grpSpPr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C5D9985-BC99-794F-BC34-80AC2EDC27C7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4D36C003-13F9-3C4D-BD88-F2919FD11AA2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9B733CD9-55C8-F14D-8D22-926655603733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423592D2-3209-7240-910C-767DFB457837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C9860AEC-3679-FD4B-B149-AEDF2F0725F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A2CB2A8D-BDBA-6347-A164-21720088E88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9982E2EA-4A66-D541-A29B-68F45EA0ADE8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5931E6EB-D4B7-1545-8910-4EDD16F1A119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888C5E4F-7329-A04C-95D3-017E5ACF4313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C401CD8D-E416-C542-BC56-B2F2A8ED3620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20">
                <a:extLst>
                  <a:ext uri="{FF2B5EF4-FFF2-40B4-BE49-F238E27FC236}">
                    <a16:creationId xmlns:a16="http://schemas.microsoft.com/office/drawing/2014/main" id="{4BA158B9-D515-BA46-957B-672289E7F96D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21">
                <a:extLst>
                  <a:ext uri="{FF2B5EF4-FFF2-40B4-BE49-F238E27FC236}">
                    <a16:creationId xmlns:a16="http://schemas.microsoft.com/office/drawing/2014/main" id="{B2FA4C00-7463-BB4D-872B-31F18BA0FC4B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360AF27B-B57D-D44C-8458-26A8482F4D7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16BAA450-CD93-984F-B2BB-E0A4AD91323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3">
                <a:extLst>
                  <a:ext uri="{FF2B5EF4-FFF2-40B4-BE49-F238E27FC236}">
                    <a16:creationId xmlns:a16="http://schemas.microsoft.com/office/drawing/2014/main" id="{80D8835E-22E0-BF4E-A203-2F2CA24A4B7F}"/>
                  </a:ext>
                </a:extLst>
              </p:cNvPr>
              <p:cNvSpPr/>
              <p:nvPr/>
            </p:nvSpPr>
            <p:spPr>
              <a:xfrm>
                <a:off x="3410607" y="3953416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7" y="474725"/>
                    </a:lnTo>
                    <a:lnTo>
                      <a:pt x="408050" y="454025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5" h="474979">
                    <a:moveTo>
                      <a:pt x="0" y="0"/>
                    </a:moveTo>
                    <a:lnTo>
                      <a:pt x="24511" y="136398"/>
                    </a:lnTo>
                    <a:lnTo>
                      <a:pt x="26034" y="145034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1" y="139319"/>
                    </a:lnTo>
                    <a:lnTo>
                      <a:pt x="56006" y="130683"/>
                    </a:lnTo>
                    <a:lnTo>
                      <a:pt x="46815" y="79623"/>
                    </a:lnTo>
                    <a:lnTo>
                      <a:pt x="8381" y="34544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5" h="474979">
                    <a:moveTo>
                      <a:pt x="32765" y="13715"/>
                    </a:moveTo>
                    <a:lnTo>
                      <a:pt x="8381" y="34544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3"/>
                    </a:lnTo>
                    <a:lnTo>
                      <a:pt x="36321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5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2" y="75946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7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09" y="45720"/>
                    </a:lnTo>
                    <a:lnTo>
                      <a:pt x="39242" y="13715"/>
                    </a:lnTo>
                    <a:close/>
                  </a:path>
                  <a:path w="408305" h="474979">
                    <a:moveTo>
                      <a:pt x="39260" y="21336"/>
                    </a:moveTo>
                    <a:lnTo>
                      <a:pt x="36321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5" h="474979">
                    <a:moveTo>
                      <a:pt x="36321" y="21336"/>
                    </a:moveTo>
                    <a:lnTo>
                      <a:pt x="15239" y="39243"/>
                    </a:lnTo>
                    <a:lnTo>
                      <a:pt x="41179" y="48318"/>
                    </a:lnTo>
                    <a:lnTo>
                      <a:pt x="36321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4">
                <a:extLst>
                  <a:ext uri="{FF2B5EF4-FFF2-40B4-BE49-F238E27FC236}">
                    <a16:creationId xmlns:a16="http://schemas.microsoft.com/office/drawing/2014/main" id="{7C344E2E-A387-2046-8BF0-AF84E1B22D0F}"/>
                  </a:ext>
                </a:extLst>
              </p:cNvPr>
              <p:cNvSpPr/>
              <p:nvPr/>
            </p:nvSpPr>
            <p:spPr>
              <a:xfrm>
                <a:off x="4424067" y="3953416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4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8"/>
                    </a:lnTo>
                    <a:lnTo>
                      <a:pt x="24384" y="474725"/>
                    </a:lnTo>
                    <a:lnTo>
                      <a:pt x="364544" y="79240"/>
                    </a:lnTo>
                    <a:lnTo>
                      <a:pt x="370300" y="48075"/>
                    </a:lnTo>
                    <a:close/>
                  </a:path>
                  <a:path w="412114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7"/>
                    </a:lnTo>
                    <a:lnTo>
                      <a:pt x="364544" y="79240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7"/>
                    </a:lnTo>
                    <a:lnTo>
                      <a:pt x="367919" y="149098"/>
                    </a:lnTo>
                    <a:lnTo>
                      <a:pt x="376682" y="150622"/>
                    </a:lnTo>
                    <a:lnTo>
                      <a:pt x="384937" y="144907"/>
                    </a:lnTo>
                    <a:lnTo>
                      <a:pt x="386588" y="136271"/>
                    </a:lnTo>
                    <a:lnTo>
                      <a:pt x="409226" y="13588"/>
                    </a:lnTo>
                    <a:close/>
                  </a:path>
                  <a:path w="412114" h="474979">
                    <a:moveTo>
                      <a:pt x="387567" y="21082"/>
                    </a:moveTo>
                    <a:lnTo>
                      <a:pt x="375285" y="21082"/>
                    </a:lnTo>
                    <a:lnTo>
                      <a:pt x="396239" y="39115"/>
                    </a:lnTo>
                    <a:lnTo>
                      <a:pt x="370300" y="48075"/>
                    </a:lnTo>
                    <a:lnTo>
                      <a:pt x="364544" y="79240"/>
                    </a:lnTo>
                    <a:lnTo>
                      <a:pt x="403098" y="34417"/>
                    </a:lnTo>
                    <a:lnTo>
                      <a:pt x="387567" y="21082"/>
                    </a:lnTo>
                    <a:close/>
                  </a:path>
                  <a:path w="412114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6" y="53276"/>
                    </a:lnTo>
                    <a:lnTo>
                      <a:pt x="269954" y="59213"/>
                    </a:lnTo>
                    <a:lnTo>
                      <a:pt x="270764" y="65532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4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2"/>
                    </a:lnTo>
                    <a:lnTo>
                      <a:pt x="387567" y="21082"/>
                    </a:lnTo>
                    <a:lnTo>
                      <a:pt x="378841" y="13588"/>
                    </a:lnTo>
                    <a:close/>
                  </a:path>
                  <a:path w="412114" h="474979">
                    <a:moveTo>
                      <a:pt x="375285" y="21082"/>
                    </a:moveTo>
                    <a:lnTo>
                      <a:pt x="370300" y="48075"/>
                    </a:lnTo>
                    <a:lnTo>
                      <a:pt x="396239" y="39115"/>
                    </a:lnTo>
                    <a:lnTo>
                      <a:pt x="375285" y="21082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DF3CBA03-92F9-F64F-807A-277D4EED627F}"/>
                  </a:ext>
                </a:extLst>
              </p:cNvPr>
              <p:cNvSpPr/>
              <p:nvPr/>
            </p:nvSpPr>
            <p:spPr>
              <a:xfrm>
                <a:off x="2924325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09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4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7CBED379-0257-D543-B745-66B5AEEA1B13}"/>
                  </a:ext>
                </a:extLst>
              </p:cNvPr>
              <p:cNvSpPr/>
              <p:nvPr/>
            </p:nvSpPr>
            <p:spPr>
              <a:xfrm>
                <a:off x="3318787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2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7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3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2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3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3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3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58745BCB-637A-AA42-B1D5-ADB93DBC53E8}"/>
                  </a:ext>
                </a:extLst>
              </p:cNvPr>
              <p:cNvSpPr/>
              <p:nvPr/>
            </p:nvSpPr>
            <p:spPr>
              <a:xfrm>
                <a:off x="4658637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8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4" y="35560"/>
                    </a:lnTo>
                    <a:lnTo>
                      <a:pt x="33908" y="20320"/>
                    </a:lnTo>
                    <a:lnTo>
                      <a:pt x="38099" y="20320"/>
                    </a:lnTo>
                    <a:lnTo>
                      <a:pt x="4698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8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8" y="20320"/>
                    </a:moveTo>
                    <a:lnTo>
                      <a:pt x="5714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29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8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29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264A7126-E506-2347-BAC0-93B17E8B01C6}"/>
                  </a:ext>
                </a:extLst>
              </p:cNvPr>
              <p:cNvSpPr/>
              <p:nvPr/>
            </p:nvSpPr>
            <p:spPr>
              <a:xfrm>
                <a:off x="5053099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8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9">
                <a:extLst>
                  <a:ext uri="{FF2B5EF4-FFF2-40B4-BE49-F238E27FC236}">
                    <a16:creationId xmlns:a16="http://schemas.microsoft.com/office/drawing/2014/main" id="{E11B40DD-6DC4-CE40-91BF-E6C219111AA6}"/>
                  </a:ext>
                </a:extLst>
              </p:cNvPr>
              <p:cNvSpPr txBox="1"/>
              <p:nvPr/>
            </p:nvSpPr>
            <p:spPr>
              <a:xfrm>
                <a:off x="4480202" y="1815122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3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4</a:t>
                </a:r>
                <a:endParaRPr sz="3200" dirty="0">
                  <a:latin typeface="Arial"/>
                  <a:cs typeface="Arial"/>
                </a:endParaRPr>
              </a:p>
            </p:txBody>
          </p:sp>
          <p:sp>
            <p:nvSpPr>
              <p:cNvPr id="33" name="object 69">
                <a:extLst>
                  <a:ext uri="{FF2B5EF4-FFF2-40B4-BE49-F238E27FC236}">
                    <a16:creationId xmlns:a16="http://schemas.microsoft.com/office/drawing/2014/main" id="{FA00719E-0517-BE42-8336-1CD7980962EE}"/>
                  </a:ext>
                </a:extLst>
              </p:cNvPr>
              <p:cNvSpPr txBox="1"/>
              <p:nvPr/>
            </p:nvSpPr>
            <p:spPr>
              <a:xfrm>
                <a:off x="2824430" y="1804210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1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2</a:t>
                </a:r>
                <a:endParaRPr sz="3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2154A6-230E-6940-AC4A-B6A3054B83C5}"/>
                </a:ext>
              </a:extLst>
            </p:cNvPr>
            <p:cNvGrpSpPr/>
            <p:nvPr/>
          </p:nvGrpSpPr>
          <p:grpSpPr>
            <a:xfrm>
              <a:off x="2546259" y="3089366"/>
              <a:ext cx="393056" cy="323165"/>
              <a:chOff x="9813336" y="5196120"/>
              <a:chExt cx="393056" cy="323165"/>
            </a:xfrm>
          </p:grpSpPr>
          <p:sp>
            <p:nvSpPr>
              <p:cNvPr id="37" name="object 50">
                <a:extLst>
                  <a:ext uri="{FF2B5EF4-FFF2-40B4-BE49-F238E27FC236}">
                    <a16:creationId xmlns:a16="http://schemas.microsoft.com/office/drawing/2014/main" id="{3D267A9A-69AD-FF4C-A5A3-0A9B52DE086D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C664C-23E5-B945-AA75-640BB265509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3930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14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A328E7-1746-9D42-86BD-65CAEAF95539}"/>
                </a:ext>
              </a:extLst>
            </p:cNvPr>
            <p:cNvGrpSpPr/>
            <p:nvPr/>
          </p:nvGrpSpPr>
          <p:grpSpPr>
            <a:xfrm>
              <a:off x="2862449" y="3089365"/>
              <a:ext cx="336952" cy="323165"/>
              <a:chOff x="9813336" y="5196120"/>
              <a:chExt cx="336952" cy="323165"/>
            </a:xfrm>
          </p:grpSpPr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D1AC86A4-C604-B94E-B57A-931772FE5CE1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59E672-1BD1-4741-950C-A5837ECD31F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33695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 9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605568-00DF-E04E-AB99-3AF6CF8763A4}"/>
                </a:ext>
              </a:extLst>
            </p:cNvPr>
            <p:cNvGrpSpPr/>
            <p:nvPr/>
          </p:nvGrpSpPr>
          <p:grpSpPr>
            <a:xfrm>
              <a:off x="4228001" y="3069390"/>
              <a:ext cx="653142" cy="323166"/>
              <a:chOff x="8512501" y="3667407"/>
              <a:chExt cx="653142" cy="3231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447ED6C-3D11-2343-8670-9FEEED38836D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59" name="object 50">
                  <a:extLst>
                    <a:ext uri="{FF2B5EF4-FFF2-40B4-BE49-F238E27FC236}">
                      <a16:creationId xmlns:a16="http://schemas.microsoft.com/office/drawing/2014/main" id="{4FA1C850-2B4C-604D-BD74-72FEA7E3549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8C21EA-176C-D048-A7AA-F2A59AC090C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3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3D7C066-BB3B-8A47-86AA-B293CFFD11F5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62" name="object 50">
                  <a:extLst>
                    <a:ext uri="{FF2B5EF4-FFF2-40B4-BE49-F238E27FC236}">
                      <a16:creationId xmlns:a16="http://schemas.microsoft.com/office/drawing/2014/main" id="{ED366185-C839-6E46-A7DA-AFB8FF1898F5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566FBE3-4528-0740-A0D2-C46DF517205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2</a:t>
                  </a: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75BF3B-9402-A74C-989C-E6FD0764EE91}"/>
                </a:ext>
              </a:extLst>
            </p:cNvPr>
            <p:cNvGrpSpPr/>
            <p:nvPr/>
          </p:nvGrpSpPr>
          <p:grpSpPr>
            <a:xfrm>
              <a:off x="3322666" y="3089364"/>
              <a:ext cx="653142" cy="323166"/>
              <a:chOff x="8512501" y="3667407"/>
              <a:chExt cx="653142" cy="32316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84B6D9E-0D1F-5249-988C-DCDD87941D9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70" name="object 50">
                  <a:extLst>
                    <a:ext uri="{FF2B5EF4-FFF2-40B4-BE49-F238E27FC236}">
                      <a16:creationId xmlns:a16="http://schemas.microsoft.com/office/drawing/2014/main" id="{CF57571F-5058-D542-A6B5-FD029FC76F2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4C1711-C523-0243-AFD3-CB7979ABE94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1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0994C01-5252-9A43-9692-C15FC3FB1627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68" name="object 50">
                  <a:extLst>
                    <a:ext uri="{FF2B5EF4-FFF2-40B4-BE49-F238E27FC236}">
                      <a16:creationId xmlns:a16="http://schemas.microsoft.com/office/drawing/2014/main" id="{AA3C6DCE-E8CF-5841-8751-4E74B96B2422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E98BD51-7B78-8F4B-BC45-DF0B5359DC60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7</a:t>
                  </a: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2A684C-4BF2-E549-885C-0D464A949035}"/>
                </a:ext>
              </a:extLst>
            </p:cNvPr>
            <p:cNvGrpSpPr/>
            <p:nvPr/>
          </p:nvGrpSpPr>
          <p:grpSpPr>
            <a:xfrm>
              <a:off x="4995680" y="3069389"/>
              <a:ext cx="709246" cy="323166"/>
              <a:chOff x="8512501" y="3667407"/>
              <a:chExt cx="709246" cy="32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862C2BA-BC26-E248-9780-F9A13E9EE1DE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84" name="object 50">
                  <a:extLst>
                    <a:ext uri="{FF2B5EF4-FFF2-40B4-BE49-F238E27FC236}">
                      <a16:creationId xmlns:a16="http://schemas.microsoft.com/office/drawing/2014/main" id="{07998C42-807F-D64F-ACF2-989DF7AA822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50FD0E4-0A5C-5C4F-95AD-9B2236054A4D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4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404638D-00AB-0D45-B0D7-520DFDB6C8B3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2" name="object 50">
                  <a:extLst>
                    <a:ext uri="{FF2B5EF4-FFF2-40B4-BE49-F238E27FC236}">
                      <a16:creationId xmlns:a16="http://schemas.microsoft.com/office/drawing/2014/main" id="{FA042631-368F-5F41-828E-B6552516C30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A512F9D-11DF-8742-9AD7-430F2E90EB6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11</a:t>
                  </a: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DCC014-9892-0F4E-9F9B-B4D1C174791D}"/>
                </a:ext>
              </a:extLst>
            </p:cNvPr>
            <p:cNvGrpSpPr/>
            <p:nvPr/>
          </p:nvGrpSpPr>
          <p:grpSpPr>
            <a:xfrm>
              <a:off x="2896946" y="4135241"/>
              <a:ext cx="709246" cy="323166"/>
              <a:chOff x="8512501" y="3667407"/>
              <a:chExt cx="709246" cy="32316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35C0B04-A36A-9647-B245-0FB38D05A588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91" name="object 50">
                  <a:extLst>
                    <a:ext uri="{FF2B5EF4-FFF2-40B4-BE49-F238E27FC236}">
                      <a16:creationId xmlns:a16="http://schemas.microsoft.com/office/drawing/2014/main" id="{627B84A3-6DF5-F84C-A728-8FA5898537A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B9ABE2D-D80E-514E-8040-FD80D01C766A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7DE332-DB0F-1646-8001-E5DD5276A3A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9" name="object 50">
                  <a:extLst>
                    <a:ext uri="{FF2B5EF4-FFF2-40B4-BE49-F238E27FC236}">
                      <a16:creationId xmlns:a16="http://schemas.microsoft.com/office/drawing/2014/main" id="{97B16705-BFF6-DE4B-B369-B4042B805A9C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3D653CD-A259-E24F-90CC-4626422FCFA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13</a:t>
                  </a:r>
                </a:p>
              </p:txBody>
            </p: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95C629E-60E4-FD49-B6FC-8657BD6BB3CC}"/>
                </a:ext>
              </a:extLst>
            </p:cNvPr>
            <p:cNvGrpSpPr/>
            <p:nvPr/>
          </p:nvGrpSpPr>
          <p:grpSpPr>
            <a:xfrm>
              <a:off x="4617377" y="4130019"/>
              <a:ext cx="653142" cy="323166"/>
              <a:chOff x="8512501" y="3667407"/>
              <a:chExt cx="653142" cy="32316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4AACDD0-456E-BF42-A12C-A357ABCF7A69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98" name="object 50">
                  <a:extLst>
                    <a:ext uri="{FF2B5EF4-FFF2-40B4-BE49-F238E27FC236}">
                      <a16:creationId xmlns:a16="http://schemas.microsoft.com/office/drawing/2014/main" id="{D251CB45-FBF4-5945-8A0D-30B58252FB8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F2820C-2551-0B40-B64C-94425B6B016B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2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5A1783-67FB-3643-8332-B50E4247BCBD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96" name="object 50">
                  <a:extLst>
                    <a:ext uri="{FF2B5EF4-FFF2-40B4-BE49-F238E27FC236}">
                      <a16:creationId xmlns:a16="http://schemas.microsoft.com/office/drawing/2014/main" id="{AE6A7F63-6591-B948-8AF6-3B530D50AE3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468946A-D413-6143-9554-1D035A4660A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5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9E440D5-D653-664A-9D34-71EE0AE0185B}"/>
                </a:ext>
              </a:extLst>
            </p:cNvPr>
            <p:cNvGrpSpPr/>
            <p:nvPr/>
          </p:nvGrpSpPr>
          <p:grpSpPr>
            <a:xfrm>
              <a:off x="3764599" y="5229052"/>
              <a:ext cx="653142" cy="323166"/>
              <a:chOff x="8512501" y="3667407"/>
              <a:chExt cx="653142" cy="32316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C110998-AF41-4844-A3DF-C4130617033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93056" cy="323165"/>
                <a:chOff x="9813336" y="5196120"/>
                <a:chExt cx="393056" cy="323165"/>
              </a:xfrm>
            </p:grpSpPr>
            <p:sp>
              <p:nvSpPr>
                <p:cNvPr id="105" name="object 50">
                  <a:extLst>
                    <a:ext uri="{FF2B5EF4-FFF2-40B4-BE49-F238E27FC236}">
                      <a16:creationId xmlns:a16="http://schemas.microsoft.com/office/drawing/2014/main" id="{7C01E9D3-C87B-414A-9975-B4F481B000B6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6B42F10-1D5C-FD48-8E98-D47244A26587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10</a:t>
                  </a: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3B0EF2-9CF5-E346-B733-A23F09744F5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103" name="object 50">
                  <a:extLst>
                    <a:ext uri="{FF2B5EF4-FFF2-40B4-BE49-F238E27FC236}">
                      <a16:creationId xmlns:a16="http://schemas.microsoft.com/office/drawing/2014/main" id="{A8C3421E-88DE-4F4F-9419-D5DE075096CB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6933AE7-7BF5-6648-A0A9-44D9C500231E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6</a:t>
                  </a:r>
                </a:p>
              </p:txBody>
            </p:sp>
          </p:grpSp>
        </p:grpSp>
      </p:grpSp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F1F89157-6809-9043-A9D7-CBF007D9D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49075"/>
              </p:ext>
            </p:extLst>
          </p:nvPr>
        </p:nvGraphicFramePr>
        <p:xfrm>
          <a:off x="2931871" y="5051388"/>
          <a:ext cx="6096000" cy="741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86836907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277716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435139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237175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19966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… …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….</a:t>
                      </a:r>
                      <a:r>
                        <a:rPr sz="1800" b="1" spc="-3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….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5478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1562"/>
                  </a:ext>
                </a:extLst>
              </a:tr>
            </a:tbl>
          </a:graphicData>
        </a:graphic>
      </p:graphicFrame>
      <p:sp>
        <p:nvSpPr>
          <p:cNvPr id="109" name="TextBox 108">
            <a:extLst>
              <a:ext uri="{FF2B5EF4-FFF2-40B4-BE49-F238E27FC236}">
                <a16:creationId xmlns:a16="http://schemas.microsoft.com/office/drawing/2014/main" id="{762EF28B-6753-2D4F-B56F-0F1AFFEDC721}"/>
              </a:ext>
            </a:extLst>
          </p:cNvPr>
          <p:cNvSpPr txBox="1"/>
          <p:nvPr/>
        </p:nvSpPr>
        <p:spPr>
          <a:xfrm>
            <a:off x="1413762" y="5051388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No.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20110E-BA12-1947-95CE-A21B18EBA23D}"/>
              </a:ext>
            </a:extLst>
          </p:cNvPr>
          <p:cNvSpPr txBox="1"/>
          <p:nvPr/>
        </p:nvSpPr>
        <p:spPr>
          <a:xfrm>
            <a:off x="1413762" y="5423101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1662E07-C1A5-4049-A436-B2567BCE836F}"/>
              </a:ext>
            </a:extLst>
          </p:cNvPr>
          <p:cNvCxnSpPr>
            <a:cxnSpLocks/>
          </p:cNvCxnSpPr>
          <p:nvPr/>
        </p:nvCxnSpPr>
        <p:spPr>
          <a:xfrm>
            <a:off x="253653" y="4938412"/>
            <a:ext cx="11831667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947ECFF-2BED-9140-8697-CD3E8EE191FB}"/>
              </a:ext>
            </a:extLst>
          </p:cNvPr>
          <p:cNvSpPr txBox="1"/>
          <p:nvPr/>
        </p:nvSpPr>
        <p:spPr>
          <a:xfrm>
            <a:off x="406053" y="441660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66D6E33-F4B1-2D4B-B05C-0D72C678BEA1}"/>
              </a:ext>
            </a:extLst>
          </p:cNvPr>
          <p:cNvSpPr txBox="1"/>
          <p:nvPr/>
        </p:nvSpPr>
        <p:spPr>
          <a:xfrm>
            <a:off x="406053" y="492252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426501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94B8-4E53-5C49-9399-9227DD3A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1D29-C05E-CE4F-A2F1-54490603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r>
              <a:rPr lang="en-US" dirty="0"/>
              <a:t>Stash is a cache for blocks.</a:t>
            </a:r>
          </a:p>
          <a:p>
            <a:r>
              <a:rPr lang="en-US" dirty="0"/>
              <a:t>Stash is used to store blocks overflowed from the server.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492093-10EC-4F40-8800-DF2F2E9A5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06628"/>
              </p:ext>
            </p:extLst>
          </p:nvPr>
        </p:nvGraphicFramePr>
        <p:xfrm>
          <a:off x="3228558" y="3453757"/>
          <a:ext cx="6097903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>
                  <a:extLst>
                    <a:ext uri="{9D8B030D-6E8A-4147-A177-3AD203B41FA5}">
                      <a16:colId xmlns:a16="http://schemas.microsoft.com/office/drawing/2014/main" val="2673070436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3115214425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15606531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1910693643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2673571994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20116040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127885641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760051862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430248318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69474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FF2B5EF4-FFF2-40B4-BE49-F238E27FC236}">
                <a16:creationId xmlns:a16="http://schemas.microsoft.com/office/drawing/2014/main" id="{471209A2-7FBF-0047-A853-FC4F8D7696C2}"/>
              </a:ext>
            </a:extLst>
          </p:cNvPr>
          <p:cNvSpPr/>
          <p:nvPr/>
        </p:nvSpPr>
        <p:spPr>
          <a:xfrm>
            <a:off x="3247685" y="3851394"/>
            <a:ext cx="337185" cy="942975"/>
          </a:xfrm>
          <a:custGeom>
            <a:avLst/>
            <a:gdLst/>
            <a:ahLst/>
            <a:cxnLst/>
            <a:rect l="l" t="t" r="r" b="b"/>
            <a:pathLst>
              <a:path w="337184" h="942975">
                <a:moveTo>
                  <a:pt x="284705" y="60743"/>
                </a:moveTo>
                <a:lnTo>
                  <a:pt x="261279" y="82347"/>
                </a:lnTo>
                <a:lnTo>
                  <a:pt x="0" y="933195"/>
                </a:lnTo>
                <a:lnTo>
                  <a:pt x="30581" y="942594"/>
                </a:lnTo>
                <a:lnTo>
                  <a:pt x="291940" y="91562"/>
                </a:lnTo>
                <a:lnTo>
                  <a:pt x="284705" y="60743"/>
                </a:lnTo>
                <a:close/>
              </a:path>
              <a:path w="337184" h="942975">
                <a:moveTo>
                  <a:pt x="309336" y="25653"/>
                </a:moveTo>
                <a:lnTo>
                  <a:pt x="278688" y="25653"/>
                </a:lnTo>
                <a:lnTo>
                  <a:pt x="309295" y="35051"/>
                </a:lnTo>
                <a:lnTo>
                  <a:pt x="291940" y="91562"/>
                </a:lnTo>
                <a:lnTo>
                  <a:pt x="305866" y="150875"/>
                </a:lnTo>
                <a:lnTo>
                  <a:pt x="314375" y="156210"/>
                </a:lnTo>
                <a:lnTo>
                  <a:pt x="331647" y="152145"/>
                </a:lnTo>
                <a:lnTo>
                  <a:pt x="336981" y="143637"/>
                </a:lnTo>
                <a:lnTo>
                  <a:pt x="309336" y="25653"/>
                </a:lnTo>
                <a:close/>
              </a:path>
              <a:path w="337184" h="942975">
                <a:moveTo>
                  <a:pt x="303326" y="0"/>
                </a:moveTo>
                <a:lnTo>
                  <a:pt x="201472" y="93979"/>
                </a:lnTo>
                <a:lnTo>
                  <a:pt x="197744" y="99119"/>
                </a:lnTo>
                <a:lnTo>
                  <a:pt x="196313" y="105092"/>
                </a:lnTo>
                <a:lnTo>
                  <a:pt x="197240" y="111160"/>
                </a:lnTo>
                <a:lnTo>
                  <a:pt x="200583" y="116586"/>
                </a:lnTo>
                <a:lnTo>
                  <a:pt x="205705" y="120296"/>
                </a:lnTo>
                <a:lnTo>
                  <a:pt x="211648" y="121697"/>
                </a:lnTo>
                <a:lnTo>
                  <a:pt x="217710" y="120765"/>
                </a:lnTo>
                <a:lnTo>
                  <a:pt x="223189" y="117475"/>
                </a:lnTo>
                <a:lnTo>
                  <a:pt x="261279" y="82347"/>
                </a:lnTo>
                <a:lnTo>
                  <a:pt x="278688" y="25653"/>
                </a:lnTo>
                <a:lnTo>
                  <a:pt x="309336" y="25653"/>
                </a:lnTo>
                <a:lnTo>
                  <a:pt x="303326" y="0"/>
                </a:lnTo>
                <a:close/>
              </a:path>
              <a:path w="337184" h="942975">
                <a:moveTo>
                  <a:pt x="305986" y="34036"/>
                </a:moveTo>
                <a:lnTo>
                  <a:pt x="278434" y="34036"/>
                </a:lnTo>
                <a:lnTo>
                  <a:pt x="304850" y="42163"/>
                </a:lnTo>
                <a:lnTo>
                  <a:pt x="284705" y="60743"/>
                </a:lnTo>
                <a:lnTo>
                  <a:pt x="291940" y="91562"/>
                </a:lnTo>
                <a:lnTo>
                  <a:pt x="309295" y="35051"/>
                </a:lnTo>
                <a:lnTo>
                  <a:pt x="305986" y="34036"/>
                </a:lnTo>
                <a:close/>
              </a:path>
              <a:path w="337184" h="942975">
                <a:moveTo>
                  <a:pt x="278688" y="25653"/>
                </a:moveTo>
                <a:lnTo>
                  <a:pt x="261279" y="82347"/>
                </a:lnTo>
                <a:lnTo>
                  <a:pt x="284705" y="60743"/>
                </a:lnTo>
                <a:lnTo>
                  <a:pt x="278434" y="34036"/>
                </a:lnTo>
                <a:lnTo>
                  <a:pt x="305986" y="34036"/>
                </a:lnTo>
                <a:lnTo>
                  <a:pt x="278688" y="25653"/>
                </a:lnTo>
                <a:close/>
              </a:path>
              <a:path w="337184" h="942975">
                <a:moveTo>
                  <a:pt x="278434" y="34036"/>
                </a:moveTo>
                <a:lnTo>
                  <a:pt x="284705" y="60743"/>
                </a:lnTo>
                <a:lnTo>
                  <a:pt x="304850" y="42163"/>
                </a:lnTo>
                <a:lnTo>
                  <a:pt x="278434" y="3403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B1FB30A-B1C9-1A42-A3A2-C06CEDFE05FC}"/>
              </a:ext>
            </a:extLst>
          </p:cNvPr>
          <p:cNvSpPr txBox="1"/>
          <p:nvPr/>
        </p:nvSpPr>
        <p:spPr>
          <a:xfrm>
            <a:off x="2601813" y="4769807"/>
            <a:ext cx="1253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solidFill>
                  <a:srgbClr val="FFC000"/>
                </a:solidFill>
                <a:latin typeface="Trebuchet MS"/>
                <a:cs typeface="Trebuchet MS"/>
              </a:rPr>
              <a:t>one</a:t>
            </a:r>
            <a:r>
              <a:rPr sz="2400" b="1" spc="-26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2400" b="1" spc="-135" dirty="0">
                <a:solidFill>
                  <a:srgbClr val="FFC000"/>
                </a:solidFill>
                <a:latin typeface="Trebuchet MS"/>
                <a:cs typeface="Trebuchet MS"/>
              </a:rPr>
              <a:t>block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8ABE4-C069-DF42-813F-131AF5E7D484}"/>
              </a:ext>
            </a:extLst>
          </p:cNvPr>
          <p:cNvSpPr txBox="1"/>
          <p:nvPr/>
        </p:nvSpPr>
        <p:spPr>
          <a:xfrm>
            <a:off x="1278849" y="3453757"/>
            <a:ext cx="178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Stash (size is 9)</a:t>
            </a:r>
          </a:p>
        </p:txBody>
      </p:sp>
    </p:spTree>
    <p:extLst>
      <p:ext uri="{BB962C8B-B14F-4D97-AF65-F5344CB8AC3E}">
        <p14:creationId xmlns:p14="http://schemas.microsoft.com/office/powerpoint/2010/main" val="307987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AD58-3CC1-064E-8366-9DFA4181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2A7F2-AD3F-0A4D-85EF-0DDFAA6C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3976"/>
            <a:ext cx="10058400" cy="405079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Read the entire path which contains the block requested.</a:t>
            </a:r>
          </a:p>
          <a:p>
            <a:pPr marL="457200" indent="-457200">
              <a:buAutoNum type="arabicPeriod"/>
            </a:pPr>
            <a:r>
              <a:rPr lang="en-US" dirty="0"/>
              <a:t>Update the block if necessary.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Remap the block to a new position randomly.</a:t>
            </a:r>
          </a:p>
          <a:p>
            <a:pPr marL="457200" indent="-457200">
              <a:buAutoNum type="arabicPeriod"/>
            </a:pPr>
            <a:r>
              <a:rPr lang="en-US" dirty="0"/>
              <a:t>Re-encrypt the block with a different key.</a:t>
            </a:r>
          </a:p>
          <a:p>
            <a:pPr marL="457200" indent="-457200">
              <a:buAutoNum type="arabicPeriod"/>
            </a:pPr>
            <a:r>
              <a:rPr lang="en-US" dirty="0"/>
              <a:t>Writeback the whole path. </a:t>
            </a:r>
          </a:p>
        </p:txBody>
      </p:sp>
    </p:spTree>
    <p:extLst>
      <p:ext uri="{BB962C8B-B14F-4D97-AF65-F5344CB8AC3E}">
        <p14:creationId xmlns:p14="http://schemas.microsoft.com/office/powerpoint/2010/main" val="336663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A33C-A745-AD48-825C-168CC365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4712"/>
            <a:ext cx="10058400" cy="1609344"/>
          </a:xfrm>
        </p:spPr>
        <p:txBody>
          <a:bodyPr/>
          <a:lstStyle/>
          <a:p>
            <a:r>
              <a:rPr lang="en-US" dirty="0"/>
              <a:t>Example – Modify Block 7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68A679C-2C28-F546-9595-CC41B50C03C4}"/>
              </a:ext>
            </a:extLst>
          </p:cNvPr>
          <p:cNvGrpSpPr/>
          <p:nvPr/>
        </p:nvGrpSpPr>
        <p:grpSpPr>
          <a:xfrm>
            <a:off x="4361588" y="1600979"/>
            <a:ext cx="3158667" cy="3163046"/>
            <a:chOff x="2546259" y="2448784"/>
            <a:chExt cx="3158667" cy="31630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76EEB5-0B57-BC47-87EC-D73737BBAB1F}"/>
                </a:ext>
              </a:extLst>
            </p:cNvPr>
            <p:cNvGrpSpPr/>
            <p:nvPr/>
          </p:nvGrpSpPr>
          <p:grpSpPr>
            <a:xfrm>
              <a:off x="2583076" y="2448784"/>
              <a:ext cx="3084956" cy="3163046"/>
              <a:chOff x="2583076" y="1804210"/>
              <a:chExt cx="3084956" cy="3163046"/>
            </a:xfrm>
          </p:grpSpPr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C5D9985-BC99-794F-BC34-80AC2EDC27C7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4D36C003-13F9-3C4D-BD88-F2919FD11AA2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9B733CD9-55C8-F14D-8D22-926655603733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423592D2-3209-7240-910C-767DFB457837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C9860AEC-3679-FD4B-B149-AEDF2F0725F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A2CB2A8D-BDBA-6347-A164-21720088E88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9982E2EA-4A66-D541-A29B-68F45EA0ADE8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5931E6EB-D4B7-1545-8910-4EDD16F1A119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888C5E4F-7329-A04C-95D3-017E5ACF4313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C401CD8D-E416-C542-BC56-B2F2A8ED3620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20">
                <a:extLst>
                  <a:ext uri="{FF2B5EF4-FFF2-40B4-BE49-F238E27FC236}">
                    <a16:creationId xmlns:a16="http://schemas.microsoft.com/office/drawing/2014/main" id="{4BA158B9-D515-BA46-957B-672289E7F96D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21">
                <a:extLst>
                  <a:ext uri="{FF2B5EF4-FFF2-40B4-BE49-F238E27FC236}">
                    <a16:creationId xmlns:a16="http://schemas.microsoft.com/office/drawing/2014/main" id="{B2FA4C00-7463-BB4D-872B-31F18BA0FC4B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360AF27B-B57D-D44C-8458-26A8482F4D7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16BAA450-CD93-984F-B2BB-E0A4AD91323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3">
                <a:extLst>
                  <a:ext uri="{FF2B5EF4-FFF2-40B4-BE49-F238E27FC236}">
                    <a16:creationId xmlns:a16="http://schemas.microsoft.com/office/drawing/2014/main" id="{80D8835E-22E0-BF4E-A203-2F2CA24A4B7F}"/>
                  </a:ext>
                </a:extLst>
              </p:cNvPr>
              <p:cNvSpPr/>
              <p:nvPr/>
            </p:nvSpPr>
            <p:spPr>
              <a:xfrm>
                <a:off x="3410607" y="3953416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7" y="474725"/>
                    </a:lnTo>
                    <a:lnTo>
                      <a:pt x="408050" y="454025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5" h="474979">
                    <a:moveTo>
                      <a:pt x="0" y="0"/>
                    </a:moveTo>
                    <a:lnTo>
                      <a:pt x="24511" y="136398"/>
                    </a:lnTo>
                    <a:lnTo>
                      <a:pt x="26034" y="145034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1" y="139319"/>
                    </a:lnTo>
                    <a:lnTo>
                      <a:pt x="56006" y="130683"/>
                    </a:lnTo>
                    <a:lnTo>
                      <a:pt x="46815" y="79623"/>
                    </a:lnTo>
                    <a:lnTo>
                      <a:pt x="8381" y="34544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5" h="474979">
                    <a:moveTo>
                      <a:pt x="32765" y="13715"/>
                    </a:moveTo>
                    <a:lnTo>
                      <a:pt x="8381" y="34544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3"/>
                    </a:lnTo>
                    <a:lnTo>
                      <a:pt x="36321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5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2" y="75946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7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09" y="45720"/>
                    </a:lnTo>
                    <a:lnTo>
                      <a:pt x="39242" y="13715"/>
                    </a:lnTo>
                    <a:close/>
                  </a:path>
                  <a:path w="408305" h="474979">
                    <a:moveTo>
                      <a:pt x="39260" y="21336"/>
                    </a:moveTo>
                    <a:lnTo>
                      <a:pt x="36321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5" h="474979">
                    <a:moveTo>
                      <a:pt x="36321" y="21336"/>
                    </a:moveTo>
                    <a:lnTo>
                      <a:pt x="15239" y="39243"/>
                    </a:lnTo>
                    <a:lnTo>
                      <a:pt x="41179" y="48318"/>
                    </a:lnTo>
                    <a:lnTo>
                      <a:pt x="36321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4">
                <a:extLst>
                  <a:ext uri="{FF2B5EF4-FFF2-40B4-BE49-F238E27FC236}">
                    <a16:creationId xmlns:a16="http://schemas.microsoft.com/office/drawing/2014/main" id="{7C344E2E-A387-2046-8BF0-AF84E1B22D0F}"/>
                  </a:ext>
                </a:extLst>
              </p:cNvPr>
              <p:cNvSpPr/>
              <p:nvPr/>
            </p:nvSpPr>
            <p:spPr>
              <a:xfrm>
                <a:off x="4424067" y="3953416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4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8"/>
                    </a:lnTo>
                    <a:lnTo>
                      <a:pt x="24384" y="474725"/>
                    </a:lnTo>
                    <a:lnTo>
                      <a:pt x="364544" y="79240"/>
                    </a:lnTo>
                    <a:lnTo>
                      <a:pt x="370300" y="48075"/>
                    </a:lnTo>
                    <a:close/>
                  </a:path>
                  <a:path w="412114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7"/>
                    </a:lnTo>
                    <a:lnTo>
                      <a:pt x="364544" y="79240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7"/>
                    </a:lnTo>
                    <a:lnTo>
                      <a:pt x="367919" y="149098"/>
                    </a:lnTo>
                    <a:lnTo>
                      <a:pt x="376682" y="150622"/>
                    </a:lnTo>
                    <a:lnTo>
                      <a:pt x="384937" y="144907"/>
                    </a:lnTo>
                    <a:lnTo>
                      <a:pt x="386588" y="136271"/>
                    </a:lnTo>
                    <a:lnTo>
                      <a:pt x="409226" y="13588"/>
                    </a:lnTo>
                    <a:close/>
                  </a:path>
                  <a:path w="412114" h="474979">
                    <a:moveTo>
                      <a:pt x="387567" y="21082"/>
                    </a:moveTo>
                    <a:lnTo>
                      <a:pt x="375285" y="21082"/>
                    </a:lnTo>
                    <a:lnTo>
                      <a:pt x="396239" y="39115"/>
                    </a:lnTo>
                    <a:lnTo>
                      <a:pt x="370300" y="48075"/>
                    </a:lnTo>
                    <a:lnTo>
                      <a:pt x="364544" y="79240"/>
                    </a:lnTo>
                    <a:lnTo>
                      <a:pt x="403098" y="34417"/>
                    </a:lnTo>
                    <a:lnTo>
                      <a:pt x="387567" y="21082"/>
                    </a:lnTo>
                    <a:close/>
                  </a:path>
                  <a:path w="412114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6" y="53276"/>
                    </a:lnTo>
                    <a:lnTo>
                      <a:pt x="269954" y="59213"/>
                    </a:lnTo>
                    <a:lnTo>
                      <a:pt x="270764" y="65532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4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2"/>
                    </a:lnTo>
                    <a:lnTo>
                      <a:pt x="387567" y="21082"/>
                    </a:lnTo>
                    <a:lnTo>
                      <a:pt x="378841" y="13588"/>
                    </a:lnTo>
                    <a:close/>
                  </a:path>
                  <a:path w="412114" h="474979">
                    <a:moveTo>
                      <a:pt x="375285" y="21082"/>
                    </a:moveTo>
                    <a:lnTo>
                      <a:pt x="370300" y="48075"/>
                    </a:lnTo>
                    <a:lnTo>
                      <a:pt x="396239" y="39115"/>
                    </a:lnTo>
                    <a:lnTo>
                      <a:pt x="375285" y="21082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DF3CBA03-92F9-F64F-807A-277D4EED627F}"/>
                  </a:ext>
                </a:extLst>
              </p:cNvPr>
              <p:cNvSpPr/>
              <p:nvPr/>
            </p:nvSpPr>
            <p:spPr>
              <a:xfrm>
                <a:off x="2924325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09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4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7CBED379-0257-D543-B745-66B5AEEA1B13}"/>
                  </a:ext>
                </a:extLst>
              </p:cNvPr>
              <p:cNvSpPr/>
              <p:nvPr/>
            </p:nvSpPr>
            <p:spPr>
              <a:xfrm>
                <a:off x="3318787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2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7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3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2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3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3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3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58745BCB-637A-AA42-B1D5-ADB93DBC53E8}"/>
                  </a:ext>
                </a:extLst>
              </p:cNvPr>
              <p:cNvSpPr/>
              <p:nvPr/>
            </p:nvSpPr>
            <p:spPr>
              <a:xfrm>
                <a:off x="4658637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8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4" y="35560"/>
                    </a:lnTo>
                    <a:lnTo>
                      <a:pt x="33908" y="20320"/>
                    </a:lnTo>
                    <a:lnTo>
                      <a:pt x="38099" y="20320"/>
                    </a:lnTo>
                    <a:lnTo>
                      <a:pt x="4698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8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8" y="20320"/>
                    </a:moveTo>
                    <a:lnTo>
                      <a:pt x="5714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29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8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29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264A7126-E506-2347-BAC0-93B17E8B01C6}"/>
                  </a:ext>
                </a:extLst>
              </p:cNvPr>
              <p:cNvSpPr/>
              <p:nvPr/>
            </p:nvSpPr>
            <p:spPr>
              <a:xfrm>
                <a:off x="5053099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8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9">
                <a:extLst>
                  <a:ext uri="{FF2B5EF4-FFF2-40B4-BE49-F238E27FC236}">
                    <a16:creationId xmlns:a16="http://schemas.microsoft.com/office/drawing/2014/main" id="{E11B40DD-6DC4-CE40-91BF-E6C219111AA6}"/>
                  </a:ext>
                </a:extLst>
              </p:cNvPr>
              <p:cNvSpPr txBox="1"/>
              <p:nvPr/>
            </p:nvSpPr>
            <p:spPr>
              <a:xfrm>
                <a:off x="4480202" y="1815122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3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4</a:t>
                </a:r>
                <a:endParaRPr sz="3200" dirty="0">
                  <a:latin typeface="Arial"/>
                  <a:cs typeface="Arial"/>
                </a:endParaRPr>
              </a:p>
            </p:txBody>
          </p:sp>
          <p:sp>
            <p:nvSpPr>
              <p:cNvPr id="33" name="object 69">
                <a:extLst>
                  <a:ext uri="{FF2B5EF4-FFF2-40B4-BE49-F238E27FC236}">
                    <a16:creationId xmlns:a16="http://schemas.microsoft.com/office/drawing/2014/main" id="{FA00719E-0517-BE42-8336-1CD7980962EE}"/>
                  </a:ext>
                </a:extLst>
              </p:cNvPr>
              <p:cNvSpPr txBox="1"/>
              <p:nvPr/>
            </p:nvSpPr>
            <p:spPr>
              <a:xfrm>
                <a:off x="2824430" y="1804210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1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2</a:t>
                </a:r>
                <a:endParaRPr sz="3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2154A6-230E-6940-AC4A-B6A3054B83C5}"/>
                </a:ext>
              </a:extLst>
            </p:cNvPr>
            <p:cNvGrpSpPr/>
            <p:nvPr/>
          </p:nvGrpSpPr>
          <p:grpSpPr>
            <a:xfrm>
              <a:off x="2546259" y="3089366"/>
              <a:ext cx="393056" cy="323165"/>
              <a:chOff x="9813336" y="5196120"/>
              <a:chExt cx="393056" cy="323165"/>
            </a:xfrm>
          </p:grpSpPr>
          <p:sp>
            <p:nvSpPr>
              <p:cNvPr id="37" name="object 50">
                <a:extLst>
                  <a:ext uri="{FF2B5EF4-FFF2-40B4-BE49-F238E27FC236}">
                    <a16:creationId xmlns:a16="http://schemas.microsoft.com/office/drawing/2014/main" id="{3D267A9A-69AD-FF4C-A5A3-0A9B52DE086D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C664C-23E5-B945-AA75-640BB265509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3930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14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A328E7-1746-9D42-86BD-65CAEAF95539}"/>
                </a:ext>
              </a:extLst>
            </p:cNvPr>
            <p:cNvGrpSpPr/>
            <p:nvPr/>
          </p:nvGrpSpPr>
          <p:grpSpPr>
            <a:xfrm>
              <a:off x="2862449" y="3089365"/>
              <a:ext cx="309304" cy="323165"/>
              <a:chOff x="9813336" y="5196120"/>
              <a:chExt cx="309304" cy="323165"/>
            </a:xfrm>
          </p:grpSpPr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D1AC86A4-C604-B94E-B57A-931772FE5CE1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59E672-1BD1-4741-950C-A5837ECD31F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2327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605568-00DF-E04E-AB99-3AF6CF8763A4}"/>
                </a:ext>
              </a:extLst>
            </p:cNvPr>
            <p:cNvGrpSpPr/>
            <p:nvPr/>
          </p:nvGrpSpPr>
          <p:grpSpPr>
            <a:xfrm>
              <a:off x="4228001" y="3069390"/>
              <a:ext cx="709246" cy="323166"/>
              <a:chOff x="8512501" y="3667407"/>
              <a:chExt cx="709246" cy="3231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447ED6C-3D11-2343-8670-9FEEED38836D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59" name="object 50">
                  <a:extLst>
                    <a:ext uri="{FF2B5EF4-FFF2-40B4-BE49-F238E27FC236}">
                      <a16:creationId xmlns:a16="http://schemas.microsoft.com/office/drawing/2014/main" id="{4FA1C850-2B4C-604D-BD74-72FEA7E3549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8C21EA-176C-D048-A7AA-F2A59AC090C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3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3D7C066-BB3B-8A47-86AA-B293CFFD11F5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62" name="object 50">
                  <a:extLst>
                    <a:ext uri="{FF2B5EF4-FFF2-40B4-BE49-F238E27FC236}">
                      <a16:creationId xmlns:a16="http://schemas.microsoft.com/office/drawing/2014/main" id="{ED366185-C839-6E46-A7DA-AFB8FF1898F5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566FBE3-4528-0740-A0D2-C46DF517205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12</a:t>
                  </a: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75BF3B-9402-A74C-989C-E6FD0764EE91}"/>
                </a:ext>
              </a:extLst>
            </p:cNvPr>
            <p:cNvGrpSpPr/>
            <p:nvPr/>
          </p:nvGrpSpPr>
          <p:grpSpPr>
            <a:xfrm>
              <a:off x="3322666" y="3089364"/>
              <a:ext cx="653142" cy="323166"/>
              <a:chOff x="8512501" y="3667407"/>
              <a:chExt cx="653142" cy="32316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84B6D9E-0D1F-5249-988C-DCDD87941D9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70" name="object 50">
                  <a:extLst>
                    <a:ext uri="{FF2B5EF4-FFF2-40B4-BE49-F238E27FC236}">
                      <a16:creationId xmlns:a16="http://schemas.microsoft.com/office/drawing/2014/main" id="{CF57571F-5058-D542-A6B5-FD029FC76F2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4C1711-C523-0243-AFD3-CB7979ABE94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1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0994C01-5252-9A43-9692-C15FC3FB1627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68" name="object 50">
                  <a:extLst>
                    <a:ext uri="{FF2B5EF4-FFF2-40B4-BE49-F238E27FC236}">
                      <a16:creationId xmlns:a16="http://schemas.microsoft.com/office/drawing/2014/main" id="{AA3C6DCE-E8CF-5841-8751-4E74B96B2422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E98BD51-7B78-8F4B-BC45-DF0B5359DC60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7</a:t>
                  </a: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2A684C-4BF2-E549-885C-0D464A949035}"/>
                </a:ext>
              </a:extLst>
            </p:cNvPr>
            <p:cNvGrpSpPr/>
            <p:nvPr/>
          </p:nvGrpSpPr>
          <p:grpSpPr>
            <a:xfrm>
              <a:off x="4995680" y="3069389"/>
              <a:ext cx="709246" cy="323166"/>
              <a:chOff x="8512501" y="3667407"/>
              <a:chExt cx="709246" cy="32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862C2BA-BC26-E248-9780-F9A13E9EE1DE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84" name="object 50">
                  <a:extLst>
                    <a:ext uri="{FF2B5EF4-FFF2-40B4-BE49-F238E27FC236}">
                      <a16:creationId xmlns:a16="http://schemas.microsoft.com/office/drawing/2014/main" id="{07998C42-807F-D64F-ACF2-989DF7AA822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50FD0E4-0A5C-5C4F-95AD-9B2236054A4D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4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404638D-00AB-0D45-B0D7-520DFDB6C8B3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2" name="object 50">
                  <a:extLst>
                    <a:ext uri="{FF2B5EF4-FFF2-40B4-BE49-F238E27FC236}">
                      <a16:creationId xmlns:a16="http://schemas.microsoft.com/office/drawing/2014/main" id="{FA042631-368F-5F41-828E-B6552516C30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A512F9D-11DF-8742-9AD7-430F2E90EB6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11</a:t>
                  </a: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DCC014-9892-0F4E-9F9B-B4D1C174791D}"/>
                </a:ext>
              </a:extLst>
            </p:cNvPr>
            <p:cNvGrpSpPr/>
            <p:nvPr/>
          </p:nvGrpSpPr>
          <p:grpSpPr>
            <a:xfrm>
              <a:off x="2896946" y="4135241"/>
              <a:ext cx="709246" cy="323166"/>
              <a:chOff x="8512501" y="3667407"/>
              <a:chExt cx="709246" cy="32316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35C0B04-A36A-9647-B245-0FB38D05A588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91" name="object 50">
                  <a:extLst>
                    <a:ext uri="{FF2B5EF4-FFF2-40B4-BE49-F238E27FC236}">
                      <a16:creationId xmlns:a16="http://schemas.microsoft.com/office/drawing/2014/main" id="{627B84A3-6DF5-F84C-A728-8FA5898537A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B9ABE2D-D80E-514E-8040-FD80D01C766A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7DE332-DB0F-1646-8001-E5DD5276A3A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9" name="object 50">
                  <a:extLst>
                    <a:ext uri="{FF2B5EF4-FFF2-40B4-BE49-F238E27FC236}">
                      <a16:creationId xmlns:a16="http://schemas.microsoft.com/office/drawing/2014/main" id="{97B16705-BFF6-DE4B-B369-B4042B805A9C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3D653CD-A259-E24F-90CC-4626422FCFA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13</a:t>
                  </a:r>
                </a:p>
              </p:txBody>
            </p: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95C629E-60E4-FD49-B6FC-8657BD6BB3CC}"/>
                </a:ext>
              </a:extLst>
            </p:cNvPr>
            <p:cNvGrpSpPr/>
            <p:nvPr/>
          </p:nvGrpSpPr>
          <p:grpSpPr>
            <a:xfrm>
              <a:off x="4617377" y="4130019"/>
              <a:ext cx="653142" cy="323166"/>
              <a:chOff x="8512501" y="3667407"/>
              <a:chExt cx="653142" cy="32316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4AACDD0-456E-BF42-A12C-A357ABCF7A69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98" name="object 50">
                  <a:extLst>
                    <a:ext uri="{FF2B5EF4-FFF2-40B4-BE49-F238E27FC236}">
                      <a16:creationId xmlns:a16="http://schemas.microsoft.com/office/drawing/2014/main" id="{D251CB45-FBF4-5945-8A0D-30B58252FB8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F2820C-2551-0B40-B64C-94425B6B016B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2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5A1783-67FB-3643-8332-B50E4247BCBD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96" name="object 50">
                  <a:extLst>
                    <a:ext uri="{FF2B5EF4-FFF2-40B4-BE49-F238E27FC236}">
                      <a16:creationId xmlns:a16="http://schemas.microsoft.com/office/drawing/2014/main" id="{AE6A7F63-6591-B948-8AF6-3B530D50AE3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468946A-D413-6143-9554-1D035A4660A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5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9E440D5-D653-664A-9D34-71EE0AE0185B}"/>
                </a:ext>
              </a:extLst>
            </p:cNvPr>
            <p:cNvGrpSpPr/>
            <p:nvPr/>
          </p:nvGrpSpPr>
          <p:grpSpPr>
            <a:xfrm>
              <a:off x="3764599" y="5229052"/>
              <a:ext cx="653142" cy="323166"/>
              <a:chOff x="8512501" y="3667407"/>
              <a:chExt cx="653142" cy="32316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C110998-AF41-4844-A3DF-C4130617033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93056" cy="323165"/>
                <a:chOff x="9813336" y="5196120"/>
                <a:chExt cx="393056" cy="323165"/>
              </a:xfrm>
            </p:grpSpPr>
            <p:sp>
              <p:nvSpPr>
                <p:cNvPr id="105" name="object 50">
                  <a:extLst>
                    <a:ext uri="{FF2B5EF4-FFF2-40B4-BE49-F238E27FC236}">
                      <a16:creationId xmlns:a16="http://schemas.microsoft.com/office/drawing/2014/main" id="{7C01E9D3-C87B-414A-9975-B4F481B000B6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6B42F10-1D5C-FD48-8E98-D47244A26587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10</a:t>
                  </a: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3B0EF2-9CF5-E346-B733-A23F09744F5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103" name="object 50">
                  <a:extLst>
                    <a:ext uri="{FF2B5EF4-FFF2-40B4-BE49-F238E27FC236}">
                      <a16:creationId xmlns:a16="http://schemas.microsoft.com/office/drawing/2014/main" id="{A8C3421E-88DE-4F4F-9419-D5DE075096CB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6933AE7-7BF5-6648-A0A9-44D9C500231E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6</a:t>
                  </a:r>
                </a:p>
              </p:txBody>
            </p:sp>
          </p:grp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62EF28B-6753-2D4F-B56F-0F1AFFEDC721}"/>
              </a:ext>
            </a:extLst>
          </p:cNvPr>
          <p:cNvSpPr txBox="1"/>
          <p:nvPr/>
        </p:nvSpPr>
        <p:spPr>
          <a:xfrm>
            <a:off x="1413762" y="5051388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No.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20110E-BA12-1947-95CE-A21B18EBA23D}"/>
              </a:ext>
            </a:extLst>
          </p:cNvPr>
          <p:cNvSpPr txBox="1"/>
          <p:nvPr/>
        </p:nvSpPr>
        <p:spPr>
          <a:xfrm>
            <a:off x="1413762" y="5423101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E3022872-963D-8D42-AC80-E3F050557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160479"/>
              </p:ext>
            </p:extLst>
          </p:nvPr>
        </p:nvGraphicFramePr>
        <p:xfrm>
          <a:off x="2667202" y="5081515"/>
          <a:ext cx="6098536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object 17">
            <a:extLst>
              <a:ext uri="{FF2B5EF4-FFF2-40B4-BE49-F238E27FC236}">
                <a16:creationId xmlns:a16="http://schemas.microsoft.com/office/drawing/2014/main" id="{56B97775-80A1-CC48-9125-64EA7A45C5F8}"/>
              </a:ext>
            </a:extLst>
          </p:cNvPr>
          <p:cNvSpPr/>
          <p:nvPr/>
        </p:nvSpPr>
        <p:spPr>
          <a:xfrm>
            <a:off x="5195518" y="4970135"/>
            <a:ext cx="527685" cy="838200"/>
          </a:xfrm>
          <a:custGeom>
            <a:avLst/>
            <a:gdLst/>
            <a:ahLst/>
            <a:cxnLst/>
            <a:rect l="l" t="t" r="r" b="b"/>
            <a:pathLst>
              <a:path w="527685" h="838200">
                <a:moveTo>
                  <a:pt x="0" y="419100"/>
                </a:moveTo>
                <a:lnTo>
                  <a:pt x="2405" y="362218"/>
                </a:lnTo>
                <a:lnTo>
                  <a:pt x="9413" y="307666"/>
                </a:lnTo>
                <a:lnTo>
                  <a:pt x="20710" y="255942"/>
                </a:lnTo>
                <a:lnTo>
                  <a:pt x="35983" y="207546"/>
                </a:lnTo>
                <a:lnTo>
                  <a:pt x="54917" y="162975"/>
                </a:lnTo>
                <a:lnTo>
                  <a:pt x="77200" y="122729"/>
                </a:lnTo>
                <a:lnTo>
                  <a:pt x="102517" y="87306"/>
                </a:lnTo>
                <a:lnTo>
                  <a:pt x="130555" y="57206"/>
                </a:lnTo>
                <a:lnTo>
                  <a:pt x="161002" y="32926"/>
                </a:lnTo>
                <a:lnTo>
                  <a:pt x="227863" y="3824"/>
                </a:lnTo>
                <a:lnTo>
                  <a:pt x="263651" y="0"/>
                </a:lnTo>
                <a:lnTo>
                  <a:pt x="299440" y="3824"/>
                </a:lnTo>
                <a:lnTo>
                  <a:pt x="366301" y="32926"/>
                </a:lnTo>
                <a:lnTo>
                  <a:pt x="396748" y="57206"/>
                </a:lnTo>
                <a:lnTo>
                  <a:pt x="424786" y="87306"/>
                </a:lnTo>
                <a:lnTo>
                  <a:pt x="450103" y="122729"/>
                </a:lnTo>
                <a:lnTo>
                  <a:pt x="472386" y="162975"/>
                </a:lnTo>
                <a:lnTo>
                  <a:pt x="491320" y="207546"/>
                </a:lnTo>
                <a:lnTo>
                  <a:pt x="506593" y="255942"/>
                </a:lnTo>
                <a:lnTo>
                  <a:pt x="517890" y="307666"/>
                </a:lnTo>
                <a:lnTo>
                  <a:pt x="524898" y="362218"/>
                </a:lnTo>
                <a:lnTo>
                  <a:pt x="527303" y="419100"/>
                </a:lnTo>
                <a:lnTo>
                  <a:pt x="524898" y="475981"/>
                </a:lnTo>
                <a:lnTo>
                  <a:pt x="517890" y="530533"/>
                </a:lnTo>
                <a:lnTo>
                  <a:pt x="506593" y="582257"/>
                </a:lnTo>
                <a:lnTo>
                  <a:pt x="491320" y="630653"/>
                </a:lnTo>
                <a:lnTo>
                  <a:pt x="472386" y="675224"/>
                </a:lnTo>
                <a:lnTo>
                  <a:pt x="450103" y="715470"/>
                </a:lnTo>
                <a:lnTo>
                  <a:pt x="424786" y="750893"/>
                </a:lnTo>
                <a:lnTo>
                  <a:pt x="396748" y="780993"/>
                </a:lnTo>
                <a:lnTo>
                  <a:pt x="366301" y="805273"/>
                </a:lnTo>
                <a:lnTo>
                  <a:pt x="299440" y="834375"/>
                </a:lnTo>
                <a:lnTo>
                  <a:pt x="263651" y="838200"/>
                </a:lnTo>
                <a:lnTo>
                  <a:pt x="227863" y="834375"/>
                </a:lnTo>
                <a:lnTo>
                  <a:pt x="161002" y="805273"/>
                </a:lnTo>
                <a:lnTo>
                  <a:pt x="130556" y="780993"/>
                </a:lnTo>
                <a:lnTo>
                  <a:pt x="102517" y="750893"/>
                </a:lnTo>
                <a:lnTo>
                  <a:pt x="77200" y="715470"/>
                </a:lnTo>
                <a:lnTo>
                  <a:pt x="54917" y="675224"/>
                </a:lnTo>
                <a:lnTo>
                  <a:pt x="35983" y="630653"/>
                </a:lnTo>
                <a:lnTo>
                  <a:pt x="20710" y="582257"/>
                </a:lnTo>
                <a:lnTo>
                  <a:pt x="9413" y="530533"/>
                </a:lnTo>
                <a:lnTo>
                  <a:pt x="2405" y="475981"/>
                </a:lnTo>
                <a:lnTo>
                  <a:pt x="0" y="419100"/>
                </a:lnTo>
                <a:close/>
              </a:path>
            </a:pathLst>
          </a:custGeom>
          <a:ln w="57912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4ED0BB9-F567-4F48-B6DA-DC850436EB8E}"/>
              </a:ext>
            </a:extLst>
          </p:cNvPr>
          <p:cNvSpPr txBox="1"/>
          <p:nvPr/>
        </p:nvSpPr>
        <p:spPr>
          <a:xfrm>
            <a:off x="1697045" y="62042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Stash</a:t>
            </a: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CC2E0040-0EDD-014B-81C9-D3AE4CD45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18678"/>
              </p:ext>
            </p:extLst>
          </p:nvPr>
        </p:nvGraphicFramePr>
        <p:xfrm>
          <a:off x="2667202" y="6229507"/>
          <a:ext cx="6097903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>
                  <a:extLst>
                    <a:ext uri="{9D8B030D-6E8A-4147-A177-3AD203B41FA5}">
                      <a16:colId xmlns:a16="http://schemas.microsoft.com/office/drawing/2014/main" val="2673070436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3115214425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15606531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1910693643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2673571994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20116040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127885641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760051862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430248318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6947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D2044-FA7F-E449-A5DF-B46F5A739DB2}"/>
              </a:ext>
            </a:extLst>
          </p:cNvPr>
          <p:cNvGrpSpPr/>
          <p:nvPr/>
        </p:nvGrpSpPr>
        <p:grpSpPr>
          <a:xfrm>
            <a:off x="2821260" y="6226959"/>
            <a:ext cx="336952" cy="323165"/>
            <a:chOff x="10481234" y="5257632"/>
            <a:chExt cx="336952" cy="323165"/>
          </a:xfrm>
        </p:grpSpPr>
        <p:sp>
          <p:nvSpPr>
            <p:cNvPr id="119" name="object 18">
              <a:extLst>
                <a:ext uri="{FF2B5EF4-FFF2-40B4-BE49-F238E27FC236}">
                  <a16:creationId xmlns:a16="http://schemas.microsoft.com/office/drawing/2014/main" id="{C382F61F-8856-544C-A9CE-9C7167E306A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62EBF1D-0B79-EB47-BA9A-5E3F7FD038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8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28B4B3E-E029-5E4A-970F-0644CFF664CB}"/>
              </a:ext>
            </a:extLst>
          </p:cNvPr>
          <p:cNvGrpSpPr/>
          <p:nvPr/>
        </p:nvGrpSpPr>
        <p:grpSpPr>
          <a:xfrm>
            <a:off x="3546328" y="6223043"/>
            <a:ext cx="336952" cy="323165"/>
            <a:chOff x="10481234" y="5257632"/>
            <a:chExt cx="336952" cy="323165"/>
          </a:xfrm>
        </p:grpSpPr>
        <p:sp>
          <p:nvSpPr>
            <p:cNvPr id="124" name="object 18">
              <a:extLst>
                <a:ext uri="{FF2B5EF4-FFF2-40B4-BE49-F238E27FC236}">
                  <a16:creationId xmlns:a16="http://schemas.microsoft.com/office/drawing/2014/main" id="{8EC5714A-79E6-B04D-AB8B-758B5D90021C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28EBD5E-285C-B949-860A-D21AD70116AE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9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E8A2056-2FF7-8E4C-A3EF-C31AF7A9682A}"/>
              </a:ext>
            </a:extLst>
          </p:cNvPr>
          <p:cNvCxnSpPr>
            <a:cxnSpLocks/>
          </p:cNvCxnSpPr>
          <p:nvPr/>
        </p:nvCxnSpPr>
        <p:spPr>
          <a:xfrm>
            <a:off x="253653" y="4938412"/>
            <a:ext cx="11831667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1B5BC27-0FCC-6C4A-8A4C-E2E0B5D7585A}"/>
              </a:ext>
            </a:extLst>
          </p:cNvPr>
          <p:cNvSpPr txBox="1"/>
          <p:nvPr/>
        </p:nvSpPr>
        <p:spPr>
          <a:xfrm>
            <a:off x="406053" y="441660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2E27690-9D7F-C341-8949-80933CEC3EE8}"/>
              </a:ext>
            </a:extLst>
          </p:cNvPr>
          <p:cNvSpPr txBox="1"/>
          <p:nvPr/>
        </p:nvSpPr>
        <p:spPr>
          <a:xfrm>
            <a:off x="406053" y="492252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407177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71A9-CFE0-5D47-A985-00E71923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60" y="484632"/>
            <a:ext cx="10058400" cy="1609344"/>
          </a:xfrm>
        </p:spPr>
        <p:txBody>
          <a:bodyPr/>
          <a:lstStyle/>
          <a:p>
            <a:r>
              <a:rPr lang="en-US"/>
              <a:t>Cheat Engine</a:t>
            </a:r>
            <a:endParaRPr lang="en-US" dirty="0"/>
          </a:p>
        </p:txBody>
      </p:sp>
      <p:pic>
        <p:nvPicPr>
          <p:cNvPr id="5" name="Content Placeholder 4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78850227-7B66-5B4A-815F-D8347483D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0" y="2093976"/>
            <a:ext cx="3162300" cy="3886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C8FB2-540B-654C-848E-AB5B481A2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96" y="2369439"/>
            <a:ext cx="5268277" cy="31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2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A33C-A745-AD48-825C-168CC365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4712"/>
            <a:ext cx="10058400" cy="1609344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68A679C-2C28-F546-9595-CC41B50C03C4}"/>
              </a:ext>
            </a:extLst>
          </p:cNvPr>
          <p:cNvGrpSpPr/>
          <p:nvPr/>
        </p:nvGrpSpPr>
        <p:grpSpPr>
          <a:xfrm>
            <a:off x="4361588" y="1600979"/>
            <a:ext cx="3158667" cy="3163046"/>
            <a:chOff x="2546259" y="2448784"/>
            <a:chExt cx="3158667" cy="31630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76EEB5-0B57-BC47-87EC-D73737BBAB1F}"/>
                </a:ext>
              </a:extLst>
            </p:cNvPr>
            <p:cNvGrpSpPr/>
            <p:nvPr/>
          </p:nvGrpSpPr>
          <p:grpSpPr>
            <a:xfrm>
              <a:off x="2583076" y="2448784"/>
              <a:ext cx="3084956" cy="3163046"/>
              <a:chOff x="2583076" y="1804210"/>
              <a:chExt cx="3084956" cy="3163046"/>
            </a:xfrm>
          </p:grpSpPr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C5D9985-BC99-794F-BC34-80AC2EDC27C7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4D36C003-13F9-3C4D-BD88-F2919FD11AA2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9B733CD9-55C8-F14D-8D22-926655603733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423592D2-3209-7240-910C-767DFB457837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C9860AEC-3679-FD4B-B149-AEDF2F0725F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A2CB2A8D-BDBA-6347-A164-21720088E88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9982E2EA-4A66-D541-A29B-68F45EA0ADE8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5931E6EB-D4B7-1545-8910-4EDD16F1A119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888C5E4F-7329-A04C-95D3-017E5ACF4313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C401CD8D-E416-C542-BC56-B2F2A8ED3620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20">
                <a:extLst>
                  <a:ext uri="{FF2B5EF4-FFF2-40B4-BE49-F238E27FC236}">
                    <a16:creationId xmlns:a16="http://schemas.microsoft.com/office/drawing/2014/main" id="{4BA158B9-D515-BA46-957B-672289E7F96D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21">
                <a:extLst>
                  <a:ext uri="{FF2B5EF4-FFF2-40B4-BE49-F238E27FC236}">
                    <a16:creationId xmlns:a16="http://schemas.microsoft.com/office/drawing/2014/main" id="{B2FA4C00-7463-BB4D-872B-31F18BA0FC4B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360AF27B-B57D-D44C-8458-26A8482F4D7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16BAA450-CD93-984F-B2BB-E0A4AD91323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3">
                <a:extLst>
                  <a:ext uri="{FF2B5EF4-FFF2-40B4-BE49-F238E27FC236}">
                    <a16:creationId xmlns:a16="http://schemas.microsoft.com/office/drawing/2014/main" id="{80D8835E-22E0-BF4E-A203-2F2CA24A4B7F}"/>
                  </a:ext>
                </a:extLst>
              </p:cNvPr>
              <p:cNvSpPr/>
              <p:nvPr/>
            </p:nvSpPr>
            <p:spPr>
              <a:xfrm>
                <a:off x="3410607" y="3953416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7" y="474725"/>
                    </a:lnTo>
                    <a:lnTo>
                      <a:pt x="408050" y="454025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5" h="474979">
                    <a:moveTo>
                      <a:pt x="0" y="0"/>
                    </a:moveTo>
                    <a:lnTo>
                      <a:pt x="24511" y="136398"/>
                    </a:lnTo>
                    <a:lnTo>
                      <a:pt x="26034" y="145034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1" y="139319"/>
                    </a:lnTo>
                    <a:lnTo>
                      <a:pt x="56006" y="130683"/>
                    </a:lnTo>
                    <a:lnTo>
                      <a:pt x="46815" y="79623"/>
                    </a:lnTo>
                    <a:lnTo>
                      <a:pt x="8381" y="34544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5" h="474979">
                    <a:moveTo>
                      <a:pt x="32765" y="13715"/>
                    </a:moveTo>
                    <a:lnTo>
                      <a:pt x="8381" y="34544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3"/>
                    </a:lnTo>
                    <a:lnTo>
                      <a:pt x="36321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5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2" y="75946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7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09" y="45720"/>
                    </a:lnTo>
                    <a:lnTo>
                      <a:pt x="39242" y="13715"/>
                    </a:lnTo>
                    <a:close/>
                  </a:path>
                  <a:path w="408305" h="474979">
                    <a:moveTo>
                      <a:pt x="39260" y="21336"/>
                    </a:moveTo>
                    <a:lnTo>
                      <a:pt x="36321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5" h="474979">
                    <a:moveTo>
                      <a:pt x="36321" y="21336"/>
                    </a:moveTo>
                    <a:lnTo>
                      <a:pt x="15239" y="39243"/>
                    </a:lnTo>
                    <a:lnTo>
                      <a:pt x="41179" y="48318"/>
                    </a:lnTo>
                    <a:lnTo>
                      <a:pt x="36321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4">
                <a:extLst>
                  <a:ext uri="{FF2B5EF4-FFF2-40B4-BE49-F238E27FC236}">
                    <a16:creationId xmlns:a16="http://schemas.microsoft.com/office/drawing/2014/main" id="{7C344E2E-A387-2046-8BF0-AF84E1B22D0F}"/>
                  </a:ext>
                </a:extLst>
              </p:cNvPr>
              <p:cNvSpPr/>
              <p:nvPr/>
            </p:nvSpPr>
            <p:spPr>
              <a:xfrm>
                <a:off x="4424067" y="3953416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4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8"/>
                    </a:lnTo>
                    <a:lnTo>
                      <a:pt x="24384" y="474725"/>
                    </a:lnTo>
                    <a:lnTo>
                      <a:pt x="364544" y="79240"/>
                    </a:lnTo>
                    <a:lnTo>
                      <a:pt x="370300" y="48075"/>
                    </a:lnTo>
                    <a:close/>
                  </a:path>
                  <a:path w="412114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7"/>
                    </a:lnTo>
                    <a:lnTo>
                      <a:pt x="364544" y="79240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7"/>
                    </a:lnTo>
                    <a:lnTo>
                      <a:pt x="367919" y="149098"/>
                    </a:lnTo>
                    <a:lnTo>
                      <a:pt x="376682" y="150622"/>
                    </a:lnTo>
                    <a:lnTo>
                      <a:pt x="384937" y="144907"/>
                    </a:lnTo>
                    <a:lnTo>
                      <a:pt x="386588" y="136271"/>
                    </a:lnTo>
                    <a:lnTo>
                      <a:pt x="409226" y="13588"/>
                    </a:lnTo>
                    <a:close/>
                  </a:path>
                  <a:path w="412114" h="474979">
                    <a:moveTo>
                      <a:pt x="387567" y="21082"/>
                    </a:moveTo>
                    <a:lnTo>
                      <a:pt x="375285" y="21082"/>
                    </a:lnTo>
                    <a:lnTo>
                      <a:pt x="396239" y="39115"/>
                    </a:lnTo>
                    <a:lnTo>
                      <a:pt x="370300" y="48075"/>
                    </a:lnTo>
                    <a:lnTo>
                      <a:pt x="364544" y="79240"/>
                    </a:lnTo>
                    <a:lnTo>
                      <a:pt x="403098" y="34417"/>
                    </a:lnTo>
                    <a:lnTo>
                      <a:pt x="387567" y="21082"/>
                    </a:lnTo>
                    <a:close/>
                  </a:path>
                  <a:path w="412114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6" y="53276"/>
                    </a:lnTo>
                    <a:lnTo>
                      <a:pt x="269954" y="59213"/>
                    </a:lnTo>
                    <a:lnTo>
                      <a:pt x="270764" y="65532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4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2"/>
                    </a:lnTo>
                    <a:lnTo>
                      <a:pt x="387567" y="21082"/>
                    </a:lnTo>
                    <a:lnTo>
                      <a:pt x="378841" y="13588"/>
                    </a:lnTo>
                    <a:close/>
                  </a:path>
                  <a:path w="412114" h="474979">
                    <a:moveTo>
                      <a:pt x="375285" y="21082"/>
                    </a:moveTo>
                    <a:lnTo>
                      <a:pt x="370300" y="48075"/>
                    </a:lnTo>
                    <a:lnTo>
                      <a:pt x="396239" y="39115"/>
                    </a:lnTo>
                    <a:lnTo>
                      <a:pt x="375285" y="21082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DF3CBA03-92F9-F64F-807A-277D4EED627F}"/>
                  </a:ext>
                </a:extLst>
              </p:cNvPr>
              <p:cNvSpPr/>
              <p:nvPr/>
            </p:nvSpPr>
            <p:spPr>
              <a:xfrm>
                <a:off x="2924325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09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4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7CBED379-0257-D543-B745-66B5AEEA1B13}"/>
                  </a:ext>
                </a:extLst>
              </p:cNvPr>
              <p:cNvSpPr/>
              <p:nvPr/>
            </p:nvSpPr>
            <p:spPr>
              <a:xfrm>
                <a:off x="3318787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2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7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3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2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3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3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3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58745BCB-637A-AA42-B1D5-ADB93DBC53E8}"/>
                  </a:ext>
                </a:extLst>
              </p:cNvPr>
              <p:cNvSpPr/>
              <p:nvPr/>
            </p:nvSpPr>
            <p:spPr>
              <a:xfrm>
                <a:off x="4658637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8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4" y="35560"/>
                    </a:lnTo>
                    <a:lnTo>
                      <a:pt x="33908" y="20320"/>
                    </a:lnTo>
                    <a:lnTo>
                      <a:pt x="38099" y="20320"/>
                    </a:lnTo>
                    <a:lnTo>
                      <a:pt x="4698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8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8" y="20320"/>
                    </a:moveTo>
                    <a:lnTo>
                      <a:pt x="5714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29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8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29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264A7126-E506-2347-BAC0-93B17E8B01C6}"/>
                  </a:ext>
                </a:extLst>
              </p:cNvPr>
              <p:cNvSpPr/>
              <p:nvPr/>
            </p:nvSpPr>
            <p:spPr>
              <a:xfrm>
                <a:off x="5053099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8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9">
                <a:extLst>
                  <a:ext uri="{FF2B5EF4-FFF2-40B4-BE49-F238E27FC236}">
                    <a16:creationId xmlns:a16="http://schemas.microsoft.com/office/drawing/2014/main" id="{E11B40DD-6DC4-CE40-91BF-E6C219111AA6}"/>
                  </a:ext>
                </a:extLst>
              </p:cNvPr>
              <p:cNvSpPr txBox="1"/>
              <p:nvPr/>
            </p:nvSpPr>
            <p:spPr>
              <a:xfrm>
                <a:off x="4480202" y="1815122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3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4</a:t>
                </a:r>
                <a:endParaRPr sz="3200" dirty="0">
                  <a:latin typeface="Arial"/>
                  <a:cs typeface="Arial"/>
                </a:endParaRPr>
              </a:p>
            </p:txBody>
          </p:sp>
          <p:sp>
            <p:nvSpPr>
              <p:cNvPr id="33" name="object 69">
                <a:extLst>
                  <a:ext uri="{FF2B5EF4-FFF2-40B4-BE49-F238E27FC236}">
                    <a16:creationId xmlns:a16="http://schemas.microsoft.com/office/drawing/2014/main" id="{FA00719E-0517-BE42-8336-1CD7980962EE}"/>
                  </a:ext>
                </a:extLst>
              </p:cNvPr>
              <p:cNvSpPr txBox="1"/>
              <p:nvPr/>
            </p:nvSpPr>
            <p:spPr>
              <a:xfrm>
                <a:off x="2824430" y="1804210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1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2</a:t>
                </a:r>
                <a:endParaRPr sz="3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2154A6-230E-6940-AC4A-B6A3054B83C5}"/>
                </a:ext>
              </a:extLst>
            </p:cNvPr>
            <p:cNvGrpSpPr/>
            <p:nvPr/>
          </p:nvGrpSpPr>
          <p:grpSpPr>
            <a:xfrm>
              <a:off x="2546259" y="3089366"/>
              <a:ext cx="393056" cy="323165"/>
              <a:chOff x="9813336" y="5196120"/>
              <a:chExt cx="393056" cy="323165"/>
            </a:xfrm>
          </p:grpSpPr>
          <p:sp>
            <p:nvSpPr>
              <p:cNvPr id="37" name="object 50">
                <a:extLst>
                  <a:ext uri="{FF2B5EF4-FFF2-40B4-BE49-F238E27FC236}">
                    <a16:creationId xmlns:a16="http://schemas.microsoft.com/office/drawing/2014/main" id="{3D267A9A-69AD-FF4C-A5A3-0A9B52DE086D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C664C-23E5-B945-AA75-640BB265509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3930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14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A328E7-1746-9D42-86BD-65CAEAF95539}"/>
                </a:ext>
              </a:extLst>
            </p:cNvPr>
            <p:cNvGrpSpPr/>
            <p:nvPr/>
          </p:nvGrpSpPr>
          <p:grpSpPr>
            <a:xfrm>
              <a:off x="2862449" y="3089365"/>
              <a:ext cx="309304" cy="323165"/>
              <a:chOff x="9813336" y="5196120"/>
              <a:chExt cx="309304" cy="323165"/>
            </a:xfrm>
          </p:grpSpPr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D1AC86A4-C604-B94E-B57A-931772FE5CE1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59E672-1BD1-4741-950C-A5837ECD31F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2327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605568-00DF-E04E-AB99-3AF6CF8763A4}"/>
                </a:ext>
              </a:extLst>
            </p:cNvPr>
            <p:cNvGrpSpPr/>
            <p:nvPr/>
          </p:nvGrpSpPr>
          <p:grpSpPr>
            <a:xfrm>
              <a:off x="4228001" y="3069390"/>
              <a:ext cx="709246" cy="323166"/>
              <a:chOff x="8512501" y="3667407"/>
              <a:chExt cx="709246" cy="3231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447ED6C-3D11-2343-8670-9FEEED38836D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59" name="object 50">
                  <a:extLst>
                    <a:ext uri="{FF2B5EF4-FFF2-40B4-BE49-F238E27FC236}">
                      <a16:creationId xmlns:a16="http://schemas.microsoft.com/office/drawing/2014/main" id="{4FA1C850-2B4C-604D-BD74-72FEA7E3549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8C21EA-176C-D048-A7AA-F2A59AC090C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3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3D7C066-BB3B-8A47-86AA-B293CFFD11F5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62" name="object 50">
                  <a:extLst>
                    <a:ext uri="{FF2B5EF4-FFF2-40B4-BE49-F238E27FC236}">
                      <a16:creationId xmlns:a16="http://schemas.microsoft.com/office/drawing/2014/main" id="{ED366185-C839-6E46-A7DA-AFB8FF1898F5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566FBE3-4528-0740-A0D2-C46DF517205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12</a:t>
                  </a: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75BF3B-9402-A74C-989C-E6FD0764EE91}"/>
                </a:ext>
              </a:extLst>
            </p:cNvPr>
            <p:cNvGrpSpPr/>
            <p:nvPr/>
          </p:nvGrpSpPr>
          <p:grpSpPr>
            <a:xfrm>
              <a:off x="3322666" y="3089364"/>
              <a:ext cx="653142" cy="323166"/>
              <a:chOff x="8512501" y="3667407"/>
              <a:chExt cx="653142" cy="32316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84B6D9E-0D1F-5249-988C-DCDD87941D9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70" name="object 50">
                  <a:extLst>
                    <a:ext uri="{FF2B5EF4-FFF2-40B4-BE49-F238E27FC236}">
                      <a16:creationId xmlns:a16="http://schemas.microsoft.com/office/drawing/2014/main" id="{CF57571F-5058-D542-A6B5-FD029FC76F2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4C1711-C523-0243-AFD3-CB7979ABE94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1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0994C01-5252-9A43-9692-C15FC3FB1627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68" name="object 50">
                  <a:extLst>
                    <a:ext uri="{FF2B5EF4-FFF2-40B4-BE49-F238E27FC236}">
                      <a16:creationId xmlns:a16="http://schemas.microsoft.com/office/drawing/2014/main" id="{AA3C6DCE-E8CF-5841-8751-4E74B96B2422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E98BD51-7B78-8F4B-BC45-DF0B5359DC60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7</a:t>
                  </a: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2A684C-4BF2-E549-885C-0D464A949035}"/>
                </a:ext>
              </a:extLst>
            </p:cNvPr>
            <p:cNvGrpSpPr/>
            <p:nvPr/>
          </p:nvGrpSpPr>
          <p:grpSpPr>
            <a:xfrm>
              <a:off x="4995680" y="3069389"/>
              <a:ext cx="709246" cy="323166"/>
              <a:chOff x="8512501" y="3667407"/>
              <a:chExt cx="709246" cy="32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862C2BA-BC26-E248-9780-F9A13E9EE1DE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84" name="object 50">
                  <a:extLst>
                    <a:ext uri="{FF2B5EF4-FFF2-40B4-BE49-F238E27FC236}">
                      <a16:creationId xmlns:a16="http://schemas.microsoft.com/office/drawing/2014/main" id="{07998C42-807F-D64F-ACF2-989DF7AA822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50FD0E4-0A5C-5C4F-95AD-9B2236054A4D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4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404638D-00AB-0D45-B0D7-520DFDB6C8B3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2" name="object 50">
                  <a:extLst>
                    <a:ext uri="{FF2B5EF4-FFF2-40B4-BE49-F238E27FC236}">
                      <a16:creationId xmlns:a16="http://schemas.microsoft.com/office/drawing/2014/main" id="{FA042631-368F-5F41-828E-B6552516C30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A512F9D-11DF-8742-9AD7-430F2E90EB6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11</a:t>
                  </a: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DCC014-9892-0F4E-9F9B-B4D1C174791D}"/>
                </a:ext>
              </a:extLst>
            </p:cNvPr>
            <p:cNvGrpSpPr/>
            <p:nvPr/>
          </p:nvGrpSpPr>
          <p:grpSpPr>
            <a:xfrm>
              <a:off x="2896946" y="4135241"/>
              <a:ext cx="709246" cy="323166"/>
              <a:chOff x="8512501" y="3667407"/>
              <a:chExt cx="709246" cy="32316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35C0B04-A36A-9647-B245-0FB38D05A588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91" name="object 50">
                  <a:extLst>
                    <a:ext uri="{FF2B5EF4-FFF2-40B4-BE49-F238E27FC236}">
                      <a16:creationId xmlns:a16="http://schemas.microsoft.com/office/drawing/2014/main" id="{627B84A3-6DF5-F84C-A728-8FA5898537A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B9ABE2D-D80E-514E-8040-FD80D01C766A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7DE332-DB0F-1646-8001-E5DD5276A3A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9" name="object 50">
                  <a:extLst>
                    <a:ext uri="{FF2B5EF4-FFF2-40B4-BE49-F238E27FC236}">
                      <a16:creationId xmlns:a16="http://schemas.microsoft.com/office/drawing/2014/main" id="{97B16705-BFF6-DE4B-B369-B4042B805A9C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3D653CD-A259-E24F-90CC-4626422FCFA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13</a:t>
                  </a:r>
                </a:p>
              </p:txBody>
            </p: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95C629E-60E4-FD49-B6FC-8657BD6BB3CC}"/>
                </a:ext>
              </a:extLst>
            </p:cNvPr>
            <p:cNvGrpSpPr/>
            <p:nvPr/>
          </p:nvGrpSpPr>
          <p:grpSpPr>
            <a:xfrm>
              <a:off x="4617377" y="4130019"/>
              <a:ext cx="653142" cy="323166"/>
              <a:chOff x="8512501" y="3667407"/>
              <a:chExt cx="653142" cy="32316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4AACDD0-456E-BF42-A12C-A357ABCF7A69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98" name="object 50">
                  <a:extLst>
                    <a:ext uri="{FF2B5EF4-FFF2-40B4-BE49-F238E27FC236}">
                      <a16:creationId xmlns:a16="http://schemas.microsoft.com/office/drawing/2014/main" id="{D251CB45-FBF4-5945-8A0D-30B58252FB8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F2820C-2551-0B40-B64C-94425B6B016B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2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5A1783-67FB-3643-8332-B50E4247BCBD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96" name="object 50">
                  <a:extLst>
                    <a:ext uri="{FF2B5EF4-FFF2-40B4-BE49-F238E27FC236}">
                      <a16:creationId xmlns:a16="http://schemas.microsoft.com/office/drawing/2014/main" id="{AE6A7F63-6591-B948-8AF6-3B530D50AE3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468946A-D413-6143-9554-1D035A4660A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5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9E440D5-D653-664A-9D34-71EE0AE0185B}"/>
                </a:ext>
              </a:extLst>
            </p:cNvPr>
            <p:cNvGrpSpPr/>
            <p:nvPr/>
          </p:nvGrpSpPr>
          <p:grpSpPr>
            <a:xfrm>
              <a:off x="3764599" y="5229052"/>
              <a:ext cx="653142" cy="323166"/>
              <a:chOff x="8512501" y="3667407"/>
              <a:chExt cx="653142" cy="32316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C110998-AF41-4844-A3DF-C4130617033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93056" cy="323165"/>
                <a:chOff x="9813336" y="5196120"/>
                <a:chExt cx="393056" cy="323165"/>
              </a:xfrm>
            </p:grpSpPr>
            <p:sp>
              <p:nvSpPr>
                <p:cNvPr id="105" name="object 50">
                  <a:extLst>
                    <a:ext uri="{FF2B5EF4-FFF2-40B4-BE49-F238E27FC236}">
                      <a16:creationId xmlns:a16="http://schemas.microsoft.com/office/drawing/2014/main" id="{7C01E9D3-C87B-414A-9975-B4F481B000B6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6B42F10-1D5C-FD48-8E98-D47244A26587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10</a:t>
                  </a: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3B0EF2-9CF5-E346-B733-A23F09744F5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103" name="object 50">
                  <a:extLst>
                    <a:ext uri="{FF2B5EF4-FFF2-40B4-BE49-F238E27FC236}">
                      <a16:creationId xmlns:a16="http://schemas.microsoft.com/office/drawing/2014/main" id="{A8C3421E-88DE-4F4F-9419-D5DE075096CB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6933AE7-7BF5-6648-A0A9-44D9C500231E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6</a:t>
                  </a:r>
                </a:p>
              </p:txBody>
            </p:sp>
          </p:grp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62EF28B-6753-2D4F-B56F-0F1AFFEDC721}"/>
              </a:ext>
            </a:extLst>
          </p:cNvPr>
          <p:cNvSpPr txBox="1"/>
          <p:nvPr/>
        </p:nvSpPr>
        <p:spPr>
          <a:xfrm>
            <a:off x="1413762" y="5051388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No.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20110E-BA12-1947-95CE-A21B18EBA23D}"/>
              </a:ext>
            </a:extLst>
          </p:cNvPr>
          <p:cNvSpPr txBox="1"/>
          <p:nvPr/>
        </p:nvSpPr>
        <p:spPr>
          <a:xfrm>
            <a:off x="1413762" y="5423101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E3022872-963D-8D42-AC80-E3F050557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792363"/>
              </p:ext>
            </p:extLst>
          </p:nvPr>
        </p:nvGraphicFramePr>
        <p:xfrm>
          <a:off x="2667202" y="5081515"/>
          <a:ext cx="6098536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object 17">
            <a:extLst>
              <a:ext uri="{FF2B5EF4-FFF2-40B4-BE49-F238E27FC236}">
                <a16:creationId xmlns:a16="http://schemas.microsoft.com/office/drawing/2014/main" id="{56B97775-80A1-CC48-9125-64EA7A45C5F8}"/>
              </a:ext>
            </a:extLst>
          </p:cNvPr>
          <p:cNvSpPr/>
          <p:nvPr/>
        </p:nvSpPr>
        <p:spPr>
          <a:xfrm>
            <a:off x="5195518" y="4970135"/>
            <a:ext cx="527685" cy="838200"/>
          </a:xfrm>
          <a:custGeom>
            <a:avLst/>
            <a:gdLst/>
            <a:ahLst/>
            <a:cxnLst/>
            <a:rect l="l" t="t" r="r" b="b"/>
            <a:pathLst>
              <a:path w="527685" h="838200">
                <a:moveTo>
                  <a:pt x="0" y="419100"/>
                </a:moveTo>
                <a:lnTo>
                  <a:pt x="2405" y="362218"/>
                </a:lnTo>
                <a:lnTo>
                  <a:pt x="9413" y="307666"/>
                </a:lnTo>
                <a:lnTo>
                  <a:pt x="20710" y="255942"/>
                </a:lnTo>
                <a:lnTo>
                  <a:pt x="35983" y="207546"/>
                </a:lnTo>
                <a:lnTo>
                  <a:pt x="54917" y="162975"/>
                </a:lnTo>
                <a:lnTo>
                  <a:pt x="77200" y="122729"/>
                </a:lnTo>
                <a:lnTo>
                  <a:pt x="102517" y="87306"/>
                </a:lnTo>
                <a:lnTo>
                  <a:pt x="130555" y="57206"/>
                </a:lnTo>
                <a:lnTo>
                  <a:pt x="161002" y="32926"/>
                </a:lnTo>
                <a:lnTo>
                  <a:pt x="227863" y="3824"/>
                </a:lnTo>
                <a:lnTo>
                  <a:pt x="263651" y="0"/>
                </a:lnTo>
                <a:lnTo>
                  <a:pt x="299440" y="3824"/>
                </a:lnTo>
                <a:lnTo>
                  <a:pt x="366301" y="32926"/>
                </a:lnTo>
                <a:lnTo>
                  <a:pt x="396748" y="57206"/>
                </a:lnTo>
                <a:lnTo>
                  <a:pt x="424786" y="87306"/>
                </a:lnTo>
                <a:lnTo>
                  <a:pt x="450103" y="122729"/>
                </a:lnTo>
                <a:lnTo>
                  <a:pt x="472386" y="162975"/>
                </a:lnTo>
                <a:lnTo>
                  <a:pt x="491320" y="207546"/>
                </a:lnTo>
                <a:lnTo>
                  <a:pt x="506593" y="255942"/>
                </a:lnTo>
                <a:lnTo>
                  <a:pt x="517890" y="307666"/>
                </a:lnTo>
                <a:lnTo>
                  <a:pt x="524898" y="362218"/>
                </a:lnTo>
                <a:lnTo>
                  <a:pt x="527303" y="419100"/>
                </a:lnTo>
                <a:lnTo>
                  <a:pt x="524898" y="475981"/>
                </a:lnTo>
                <a:lnTo>
                  <a:pt x="517890" y="530533"/>
                </a:lnTo>
                <a:lnTo>
                  <a:pt x="506593" y="582257"/>
                </a:lnTo>
                <a:lnTo>
                  <a:pt x="491320" y="630653"/>
                </a:lnTo>
                <a:lnTo>
                  <a:pt x="472386" y="675224"/>
                </a:lnTo>
                <a:lnTo>
                  <a:pt x="450103" y="715470"/>
                </a:lnTo>
                <a:lnTo>
                  <a:pt x="424786" y="750893"/>
                </a:lnTo>
                <a:lnTo>
                  <a:pt x="396748" y="780993"/>
                </a:lnTo>
                <a:lnTo>
                  <a:pt x="366301" y="805273"/>
                </a:lnTo>
                <a:lnTo>
                  <a:pt x="299440" y="834375"/>
                </a:lnTo>
                <a:lnTo>
                  <a:pt x="263651" y="838200"/>
                </a:lnTo>
                <a:lnTo>
                  <a:pt x="227863" y="834375"/>
                </a:lnTo>
                <a:lnTo>
                  <a:pt x="161002" y="805273"/>
                </a:lnTo>
                <a:lnTo>
                  <a:pt x="130556" y="780993"/>
                </a:lnTo>
                <a:lnTo>
                  <a:pt x="102517" y="750893"/>
                </a:lnTo>
                <a:lnTo>
                  <a:pt x="77200" y="715470"/>
                </a:lnTo>
                <a:lnTo>
                  <a:pt x="54917" y="675224"/>
                </a:lnTo>
                <a:lnTo>
                  <a:pt x="35983" y="630653"/>
                </a:lnTo>
                <a:lnTo>
                  <a:pt x="20710" y="582257"/>
                </a:lnTo>
                <a:lnTo>
                  <a:pt x="9413" y="530533"/>
                </a:lnTo>
                <a:lnTo>
                  <a:pt x="2405" y="475981"/>
                </a:lnTo>
                <a:lnTo>
                  <a:pt x="0" y="419100"/>
                </a:lnTo>
                <a:close/>
              </a:path>
            </a:pathLst>
          </a:custGeom>
          <a:ln w="57912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4ED0BB9-F567-4F48-B6DA-DC850436EB8E}"/>
              </a:ext>
            </a:extLst>
          </p:cNvPr>
          <p:cNvSpPr txBox="1"/>
          <p:nvPr/>
        </p:nvSpPr>
        <p:spPr>
          <a:xfrm>
            <a:off x="1697045" y="62042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Stash</a:t>
            </a: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CC2E0040-0EDD-014B-81C9-D3AE4CD45495}"/>
              </a:ext>
            </a:extLst>
          </p:cNvPr>
          <p:cNvGraphicFramePr>
            <a:graphicFrameLocks noGrp="1"/>
          </p:cNvGraphicFramePr>
          <p:nvPr/>
        </p:nvGraphicFramePr>
        <p:xfrm>
          <a:off x="2667202" y="6229507"/>
          <a:ext cx="6097903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>
                  <a:extLst>
                    <a:ext uri="{9D8B030D-6E8A-4147-A177-3AD203B41FA5}">
                      <a16:colId xmlns:a16="http://schemas.microsoft.com/office/drawing/2014/main" val="2673070436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3115214425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15606531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1910693643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2673571994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20116040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127885641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760051862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430248318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6947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D2044-FA7F-E449-A5DF-B46F5A739DB2}"/>
              </a:ext>
            </a:extLst>
          </p:cNvPr>
          <p:cNvGrpSpPr/>
          <p:nvPr/>
        </p:nvGrpSpPr>
        <p:grpSpPr>
          <a:xfrm>
            <a:off x="2821260" y="6226959"/>
            <a:ext cx="336952" cy="323165"/>
            <a:chOff x="10481234" y="5257632"/>
            <a:chExt cx="336952" cy="323165"/>
          </a:xfrm>
        </p:grpSpPr>
        <p:sp>
          <p:nvSpPr>
            <p:cNvPr id="119" name="object 18">
              <a:extLst>
                <a:ext uri="{FF2B5EF4-FFF2-40B4-BE49-F238E27FC236}">
                  <a16:creationId xmlns:a16="http://schemas.microsoft.com/office/drawing/2014/main" id="{C382F61F-8856-544C-A9CE-9C7167E306A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62EBF1D-0B79-EB47-BA9A-5E3F7FD038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8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F9B6617-E65F-E341-BE24-9F2C1B8E6CB9}"/>
              </a:ext>
            </a:extLst>
          </p:cNvPr>
          <p:cNvGrpSpPr/>
          <p:nvPr/>
        </p:nvGrpSpPr>
        <p:grpSpPr>
          <a:xfrm>
            <a:off x="2500444" y="5858576"/>
            <a:ext cx="2588260" cy="318795"/>
            <a:chOff x="2506979" y="5649569"/>
            <a:chExt cx="2588260" cy="318795"/>
          </a:xfrm>
        </p:grpSpPr>
        <p:sp>
          <p:nvSpPr>
            <p:cNvPr id="127" name="object 18">
              <a:extLst>
                <a:ext uri="{FF2B5EF4-FFF2-40B4-BE49-F238E27FC236}">
                  <a16:creationId xmlns:a16="http://schemas.microsoft.com/office/drawing/2014/main" id="{5A0D9132-8338-A947-9696-020FE90FF629}"/>
                </a:ext>
              </a:extLst>
            </p:cNvPr>
            <p:cNvSpPr/>
            <p:nvPr/>
          </p:nvSpPr>
          <p:spPr>
            <a:xfrm>
              <a:off x="2506979" y="5661659"/>
              <a:ext cx="2588260" cy="306705"/>
            </a:xfrm>
            <a:custGeom>
              <a:avLst/>
              <a:gdLst/>
              <a:ahLst/>
              <a:cxnLst/>
              <a:rect l="l" t="t" r="r" b="b"/>
              <a:pathLst>
                <a:path w="2588260" h="306704">
                  <a:moveTo>
                    <a:pt x="2536697" y="0"/>
                  </a:moveTo>
                  <a:lnTo>
                    <a:pt x="51053" y="0"/>
                  </a:ln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255269"/>
                  </a:lnTo>
                  <a:lnTo>
                    <a:pt x="4012" y="275141"/>
                  </a:lnTo>
                  <a:lnTo>
                    <a:pt x="14954" y="291369"/>
                  </a:lnTo>
                  <a:lnTo>
                    <a:pt x="31182" y="302311"/>
                  </a:lnTo>
                  <a:lnTo>
                    <a:pt x="51053" y="306323"/>
                  </a:lnTo>
                  <a:lnTo>
                    <a:pt x="2536697" y="306323"/>
                  </a:lnTo>
                  <a:lnTo>
                    <a:pt x="2556569" y="302311"/>
                  </a:lnTo>
                  <a:lnTo>
                    <a:pt x="2572797" y="291369"/>
                  </a:lnTo>
                  <a:lnTo>
                    <a:pt x="2583739" y="275141"/>
                  </a:lnTo>
                  <a:lnTo>
                    <a:pt x="2587752" y="255269"/>
                  </a:lnTo>
                  <a:lnTo>
                    <a:pt x="2587752" y="51053"/>
                  </a:lnTo>
                  <a:lnTo>
                    <a:pt x="2583739" y="31182"/>
                  </a:lnTo>
                  <a:lnTo>
                    <a:pt x="2572797" y="14954"/>
                  </a:lnTo>
                  <a:lnTo>
                    <a:pt x="2556569" y="4012"/>
                  </a:lnTo>
                  <a:lnTo>
                    <a:pt x="2536697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9">
              <a:extLst>
                <a:ext uri="{FF2B5EF4-FFF2-40B4-BE49-F238E27FC236}">
                  <a16:creationId xmlns:a16="http://schemas.microsoft.com/office/drawing/2014/main" id="{93D47645-99D7-014F-A2B5-14AA806DD33D}"/>
                </a:ext>
              </a:extLst>
            </p:cNvPr>
            <p:cNvSpPr/>
            <p:nvPr/>
          </p:nvSpPr>
          <p:spPr>
            <a:xfrm>
              <a:off x="2506979" y="5661659"/>
              <a:ext cx="2588260" cy="306705"/>
            </a:xfrm>
            <a:custGeom>
              <a:avLst/>
              <a:gdLst/>
              <a:ahLst/>
              <a:cxnLst/>
              <a:rect l="l" t="t" r="r" b="b"/>
              <a:pathLst>
                <a:path w="2588260" h="306704">
                  <a:moveTo>
                    <a:pt x="0" y="51053"/>
                  </a:moveTo>
                  <a:lnTo>
                    <a:pt x="4012" y="31182"/>
                  </a:lnTo>
                  <a:lnTo>
                    <a:pt x="14954" y="14954"/>
                  </a:lnTo>
                  <a:lnTo>
                    <a:pt x="31182" y="4012"/>
                  </a:lnTo>
                  <a:lnTo>
                    <a:pt x="51053" y="0"/>
                  </a:lnTo>
                  <a:lnTo>
                    <a:pt x="2536697" y="0"/>
                  </a:lnTo>
                  <a:lnTo>
                    <a:pt x="2556569" y="4012"/>
                  </a:lnTo>
                  <a:lnTo>
                    <a:pt x="2572797" y="14954"/>
                  </a:lnTo>
                  <a:lnTo>
                    <a:pt x="2583739" y="31182"/>
                  </a:lnTo>
                  <a:lnTo>
                    <a:pt x="2587752" y="51053"/>
                  </a:lnTo>
                  <a:lnTo>
                    <a:pt x="2587752" y="255269"/>
                  </a:lnTo>
                  <a:lnTo>
                    <a:pt x="2583739" y="275141"/>
                  </a:lnTo>
                  <a:lnTo>
                    <a:pt x="2572797" y="291369"/>
                  </a:lnTo>
                  <a:lnTo>
                    <a:pt x="2556569" y="302311"/>
                  </a:lnTo>
                  <a:lnTo>
                    <a:pt x="2536697" y="306323"/>
                  </a:lnTo>
                  <a:lnTo>
                    <a:pt x="51053" y="306323"/>
                  </a:lnTo>
                  <a:lnTo>
                    <a:pt x="31182" y="302311"/>
                  </a:lnTo>
                  <a:lnTo>
                    <a:pt x="14954" y="291369"/>
                  </a:lnTo>
                  <a:lnTo>
                    <a:pt x="4012" y="275141"/>
                  </a:lnTo>
                  <a:lnTo>
                    <a:pt x="0" y="255269"/>
                  </a:lnTo>
                  <a:lnTo>
                    <a:pt x="0" y="5105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20">
              <a:extLst>
                <a:ext uri="{FF2B5EF4-FFF2-40B4-BE49-F238E27FC236}">
                  <a16:creationId xmlns:a16="http://schemas.microsoft.com/office/drawing/2014/main" id="{1E2BA267-8401-7243-B3AB-B8BD493C3D8D}"/>
                </a:ext>
              </a:extLst>
            </p:cNvPr>
            <p:cNvSpPr txBox="1"/>
            <p:nvPr/>
          </p:nvSpPr>
          <p:spPr>
            <a:xfrm>
              <a:off x="2511551" y="5649569"/>
              <a:ext cx="25787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65" dirty="0">
                  <a:latin typeface="Trebuchet MS"/>
                  <a:cs typeface="Trebuchet MS"/>
                </a:rPr>
                <a:t>1. </a:t>
              </a:r>
              <a:r>
                <a:rPr sz="1800" b="1" spc="-114" dirty="0">
                  <a:latin typeface="Trebuchet MS"/>
                  <a:cs typeface="Trebuchet MS"/>
                </a:rPr>
                <a:t>Lookup </a:t>
              </a:r>
              <a:r>
                <a:rPr sz="1800" b="1" spc="-125" dirty="0">
                  <a:latin typeface="Trebuchet MS"/>
                  <a:cs typeface="Trebuchet MS"/>
                </a:rPr>
                <a:t>block’s</a:t>
              </a:r>
              <a:r>
                <a:rPr sz="1800" b="1" spc="-210" dirty="0">
                  <a:latin typeface="Trebuchet MS"/>
                  <a:cs typeface="Trebuchet MS"/>
                </a:rPr>
                <a:t> </a:t>
              </a:r>
              <a:r>
                <a:rPr sz="1800" b="1" spc="-80" dirty="0">
                  <a:latin typeface="Trebuchet MS"/>
                  <a:cs typeface="Trebuchet MS"/>
                </a:rPr>
                <a:t>position</a:t>
              </a:r>
              <a:endParaRPr sz="1800" dirty="0">
                <a:latin typeface="Trebuchet MS"/>
                <a:cs typeface="Trebuchet MS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722F71-198A-CA4A-932B-E53F874F0FCD}"/>
              </a:ext>
            </a:extLst>
          </p:cNvPr>
          <p:cNvCxnSpPr/>
          <p:nvPr/>
        </p:nvCxnSpPr>
        <p:spPr>
          <a:xfrm flipV="1">
            <a:off x="5134116" y="5858576"/>
            <a:ext cx="272415" cy="1654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55B4F11-BBA8-7845-8C35-65DA5C8FB25A}"/>
              </a:ext>
            </a:extLst>
          </p:cNvPr>
          <p:cNvGrpSpPr/>
          <p:nvPr/>
        </p:nvGrpSpPr>
        <p:grpSpPr>
          <a:xfrm>
            <a:off x="3546328" y="6223043"/>
            <a:ext cx="336952" cy="323165"/>
            <a:chOff x="10481234" y="5257632"/>
            <a:chExt cx="336952" cy="323165"/>
          </a:xfrm>
        </p:grpSpPr>
        <p:sp>
          <p:nvSpPr>
            <p:cNvPr id="131" name="object 18">
              <a:extLst>
                <a:ext uri="{FF2B5EF4-FFF2-40B4-BE49-F238E27FC236}">
                  <a16:creationId xmlns:a16="http://schemas.microsoft.com/office/drawing/2014/main" id="{246ED457-BBFC-8249-9B74-15F4C588236E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440F7E0-A32D-0D44-A43F-D20892D7CC5B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9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AE002CC-CA99-854C-944F-57EBF3B1FF60}"/>
              </a:ext>
            </a:extLst>
          </p:cNvPr>
          <p:cNvCxnSpPr>
            <a:cxnSpLocks/>
          </p:cNvCxnSpPr>
          <p:nvPr/>
        </p:nvCxnSpPr>
        <p:spPr>
          <a:xfrm>
            <a:off x="253653" y="4938412"/>
            <a:ext cx="11831667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1B21D7D-D04D-994C-A45B-42948C539303}"/>
              </a:ext>
            </a:extLst>
          </p:cNvPr>
          <p:cNvSpPr txBox="1"/>
          <p:nvPr/>
        </p:nvSpPr>
        <p:spPr>
          <a:xfrm>
            <a:off x="406053" y="441660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9657692-0399-D845-8A41-2A1C4A58D1C8}"/>
              </a:ext>
            </a:extLst>
          </p:cNvPr>
          <p:cNvSpPr txBox="1"/>
          <p:nvPr/>
        </p:nvSpPr>
        <p:spPr>
          <a:xfrm>
            <a:off x="406053" y="492252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96750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A33C-A745-AD48-825C-168CC365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4712"/>
            <a:ext cx="10058400" cy="1609344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68A679C-2C28-F546-9595-CC41B50C03C4}"/>
              </a:ext>
            </a:extLst>
          </p:cNvPr>
          <p:cNvGrpSpPr/>
          <p:nvPr/>
        </p:nvGrpSpPr>
        <p:grpSpPr>
          <a:xfrm>
            <a:off x="4361588" y="1600979"/>
            <a:ext cx="3158667" cy="3163046"/>
            <a:chOff x="2546259" y="2448784"/>
            <a:chExt cx="3158667" cy="31630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76EEB5-0B57-BC47-87EC-D73737BBAB1F}"/>
                </a:ext>
              </a:extLst>
            </p:cNvPr>
            <p:cNvGrpSpPr/>
            <p:nvPr/>
          </p:nvGrpSpPr>
          <p:grpSpPr>
            <a:xfrm>
              <a:off x="2583076" y="2448784"/>
              <a:ext cx="3084956" cy="3163046"/>
              <a:chOff x="2583076" y="1804210"/>
              <a:chExt cx="3084956" cy="3163046"/>
            </a:xfrm>
          </p:grpSpPr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C5D9985-BC99-794F-BC34-80AC2EDC27C7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4D36C003-13F9-3C4D-BD88-F2919FD11AA2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9B733CD9-55C8-F14D-8D22-926655603733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423592D2-3209-7240-910C-767DFB457837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C9860AEC-3679-FD4B-B149-AEDF2F0725F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A2CB2A8D-BDBA-6347-A164-21720088E88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9982E2EA-4A66-D541-A29B-68F45EA0ADE8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5931E6EB-D4B7-1545-8910-4EDD16F1A119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888C5E4F-7329-A04C-95D3-017E5ACF4313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C401CD8D-E416-C542-BC56-B2F2A8ED3620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20">
                <a:extLst>
                  <a:ext uri="{FF2B5EF4-FFF2-40B4-BE49-F238E27FC236}">
                    <a16:creationId xmlns:a16="http://schemas.microsoft.com/office/drawing/2014/main" id="{4BA158B9-D515-BA46-957B-672289E7F96D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21">
                <a:extLst>
                  <a:ext uri="{FF2B5EF4-FFF2-40B4-BE49-F238E27FC236}">
                    <a16:creationId xmlns:a16="http://schemas.microsoft.com/office/drawing/2014/main" id="{B2FA4C00-7463-BB4D-872B-31F18BA0FC4B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360AF27B-B57D-D44C-8458-26A8482F4D7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16BAA450-CD93-984F-B2BB-E0A4AD91323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3">
                <a:extLst>
                  <a:ext uri="{FF2B5EF4-FFF2-40B4-BE49-F238E27FC236}">
                    <a16:creationId xmlns:a16="http://schemas.microsoft.com/office/drawing/2014/main" id="{80D8835E-22E0-BF4E-A203-2F2CA24A4B7F}"/>
                  </a:ext>
                </a:extLst>
              </p:cNvPr>
              <p:cNvSpPr/>
              <p:nvPr/>
            </p:nvSpPr>
            <p:spPr>
              <a:xfrm>
                <a:off x="3410607" y="3953416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7" y="474725"/>
                    </a:lnTo>
                    <a:lnTo>
                      <a:pt x="408050" y="454025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5" h="474979">
                    <a:moveTo>
                      <a:pt x="0" y="0"/>
                    </a:moveTo>
                    <a:lnTo>
                      <a:pt x="24511" y="136398"/>
                    </a:lnTo>
                    <a:lnTo>
                      <a:pt x="26034" y="145034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1" y="139319"/>
                    </a:lnTo>
                    <a:lnTo>
                      <a:pt x="56006" y="130683"/>
                    </a:lnTo>
                    <a:lnTo>
                      <a:pt x="46815" y="79623"/>
                    </a:lnTo>
                    <a:lnTo>
                      <a:pt x="8381" y="34544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5" h="474979">
                    <a:moveTo>
                      <a:pt x="32765" y="13715"/>
                    </a:moveTo>
                    <a:lnTo>
                      <a:pt x="8381" y="34544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3"/>
                    </a:lnTo>
                    <a:lnTo>
                      <a:pt x="36321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5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2" y="75946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7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09" y="45720"/>
                    </a:lnTo>
                    <a:lnTo>
                      <a:pt x="39242" y="13715"/>
                    </a:lnTo>
                    <a:close/>
                  </a:path>
                  <a:path w="408305" h="474979">
                    <a:moveTo>
                      <a:pt x="39260" y="21336"/>
                    </a:moveTo>
                    <a:lnTo>
                      <a:pt x="36321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5" h="474979">
                    <a:moveTo>
                      <a:pt x="36321" y="21336"/>
                    </a:moveTo>
                    <a:lnTo>
                      <a:pt x="15239" y="39243"/>
                    </a:lnTo>
                    <a:lnTo>
                      <a:pt x="41179" y="48318"/>
                    </a:lnTo>
                    <a:lnTo>
                      <a:pt x="36321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4">
                <a:extLst>
                  <a:ext uri="{FF2B5EF4-FFF2-40B4-BE49-F238E27FC236}">
                    <a16:creationId xmlns:a16="http://schemas.microsoft.com/office/drawing/2014/main" id="{7C344E2E-A387-2046-8BF0-AF84E1B22D0F}"/>
                  </a:ext>
                </a:extLst>
              </p:cNvPr>
              <p:cNvSpPr/>
              <p:nvPr/>
            </p:nvSpPr>
            <p:spPr>
              <a:xfrm>
                <a:off x="4424067" y="3953416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4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8"/>
                    </a:lnTo>
                    <a:lnTo>
                      <a:pt x="24384" y="474725"/>
                    </a:lnTo>
                    <a:lnTo>
                      <a:pt x="364544" y="79240"/>
                    </a:lnTo>
                    <a:lnTo>
                      <a:pt x="370300" y="48075"/>
                    </a:lnTo>
                    <a:close/>
                  </a:path>
                  <a:path w="412114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7"/>
                    </a:lnTo>
                    <a:lnTo>
                      <a:pt x="364544" y="79240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7"/>
                    </a:lnTo>
                    <a:lnTo>
                      <a:pt x="367919" y="149098"/>
                    </a:lnTo>
                    <a:lnTo>
                      <a:pt x="376682" y="150622"/>
                    </a:lnTo>
                    <a:lnTo>
                      <a:pt x="384937" y="144907"/>
                    </a:lnTo>
                    <a:lnTo>
                      <a:pt x="386588" y="136271"/>
                    </a:lnTo>
                    <a:lnTo>
                      <a:pt x="409226" y="13588"/>
                    </a:lnTo>
                    <a:close/>
                  </a:path>
                  <a:path w="412114" h="474979">
                    <a:moveTo>
                      <a:pt x="387567" y="21082"/>
                    </a:moveTo>
                    <a:lnTo>
                      <a:pt x="375285" y="21082"/>
                    </a:lnTo>
                    <a:lnTo>
                      <a:pt x="396239" y="39115"/>
                    </a:lnTo>
                    <a:lnTo>
                      <a:pt x="370300" y="48075"/>
                    </a:lnTo>
                    <a:lnTo>
                      <a:pt x="364544" y="79240"/>
                    </a:lnTo>
                    <a:lnTo>
                      <a:pt x="403098" y="34417"/>
                    </a:lnTo>
                    <a:lnTo>
                      <a:pt x="387567" y="21082"/>
                    </a:lnTo>
                    <a:close/>
                  </a:path>
                  <a:path w="412114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6" y="53276"/>
                    </a:lnTo>
                    <a:lnTo>
                      <a:pt x="269954" y="59213"/>
                    </a:lnTo>
                    <a:lnTo>
                      <a:pt x="270764" y="65532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4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2"/>
                    </a:lnTo>
                    <a:lnTo>
                      <a:pt x="387567" y="21082"/>
                    </a:lnTo>
                    <a:lnTo>
                      <a:pt x="378841" y="13588"/>
                    </a:lnTo>
                    <a:close/>
                  </a:path>
                  <a:path w="412114" h="474979">
                    <a:moveTo>
                      <a:pt x="375285" y="21082"/>
                    </a:moveTo>
                    <a:lnTo>
                      <a:pt x="370300" y="48075"/>
                    </a:lnTo>
                    <a:lnTo>
                      <a:pt x="396239" y="39115"/>
                    </a:lnTo>
                    <a:lnTo>
                      <a:pt x="375285" y="21082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DF3CBA03-92F9-F64F-807A-277D4EED627F}"/>
                  </a:ext>
                </a:extLst>
              </p:cNvPr>
              <p:cNvSpPr/>
              <p:nvPr/>
            </p:nvSpPr>
            <p:spPr>
              <a:xfrm>
                <a:off x="2924325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09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4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7CBED379-0257-D543-B745-66B5AEEA1B13}"/>
                  </a:ext>
                </a:extLst>
              </p:cNvPr>
              <p:cNvSpPr/>
              <p:nvPr/>
            </p:nvSpPr>
            <p:spPr>
              <a:xfrm>
                <a:off x="3318787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2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7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3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2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3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3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3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58745BCB-637A-AA42-B1D5-ADB93DBC53E8}"/>
                  </a:ext>
                </a:extLst>
              </p:cNvPr>
              <p:cNvSpPr/>
              <p:nvPr/>
            </p:nvSpPr>
            <p:spPr>
              <a:xfrm>
                <a:off x="4658637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8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4" y="35560"/>
                    </a:lnTo>
                    <a:lnTo>
                      <a:pt x="33908" y="20320"/>
                    </a:lnTo>
                    <a:lnTo>
                      <a:pt x="38099" y="20320"/>
                    </a:lnTo>
                    <a:lnTo>
                      <a:pt x="4698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8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8" y="20320"/>
                    </a:moveTo>
                    <a:lnTo>
                      <a:pt x="5714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29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8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29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264A7126-E506-2347-BAC0-93B17E8B01C6}"/>
                  </a:ext>
                </a:extLst>
              </p:cNvPr>
              <p:cNvSpPr/>
              <p:nvPr/>
            </p:nvSpPr>
            <p:spPr>
              <a:xfrm>
                <a:off x="5053099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8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9">
                <a:extLst>
                  <a:ext uri="{FF2B5EF4-FFF2-40B4-BE49-F238E27FC236}">
                    <a16:creationId xmlns:a16="http://schemas.microsoft.com/office/drawing/2014/main" id="{E11B40DD-6DC4-CE40-91BF-E6C219111AA6}"/>
                  </a:ext>
                </a:extLst>
              </p:cNvPr>
              <p:cNvSpPr txBox="1"/>
              <p:nvPr/>
            </p:nvSpPr>
            <p:spPr>
              <a:xfrm>
                <a:off x="4480202" y="1815122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3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4</a:t>
                </a:r>
                <a:endParaRPr sz="3200" dirty="0">
                  <a:latin typeface="Arial"/>
                  <a:cs typeface="Arial"/>
                </a:endParaRPr>
              </a:p>
            </p:txBody>
          </p:sp>
          <p:sp>
            <p:nvSpPr>
              <p:cNvPr id="33" name="object 69">
                <a:extLst>
                  <a:ext uri="{FF2B5EF4-FFF2-40B4-BE49-F238E27FC236}">
                    <a16:creationId xmlns:a16="http://schemas.microsoft.com/office/drawing/2014/main" id="{FA00719E-0517-BE42-8336-1CD7980962EE}"/>
                  </a:ext>
                </a:extLst>
              </p:cNvPr>
              <p:cNvSpPr txBox="1"/>
              <p:nvPr/>
            </p:nvSpPr>
            <p:spPr>
              <a:xfrm>
                <a:off x="2824430" y="1804210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1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2</a:t>
                </a:r>
                <a:endParaRPr sz="3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2154A6-230E-6940-AC4A-B6A3054B83C5}"/>
                </a:ext>
              </a:extLst>
            </p:cNvPr>
            <p:cNvGrpSpPr/>
            <p:nvPr/>
          </p:nvGrpSpPr>
          <p:grpSpPr>
            <a:xfrm>
              <a:off x="2546259" y="3089366"/>
              <a:ext cx="393056" cy="323165"/>
              <a:chOff x="9813336" y="5196120"/>
              <a:chExt cx="393056" cy="323165"/>
            </a:xfrm>
          </p:grpSpPr>
          <p:sp>
            <p:nvSpPr>
              <p:cNvPr id="37" name="object 50">
                <a:extLst>
                  <a:ext uri="{FF2B5EF4-FFF2-40B4-BE49-F238E27FC236}">
                    <a16:creationId xmlns:a16="http://schemas.microsoft.com/office/drawing/2014/main" id="{3D267A9A-69AD-FF4C-A5A3-0A9B52DE086D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C664C-23E5-B945-AA75-640BB265509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3930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14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A328E7-1746-9D42-86BD-65CAEAF95539}"/>
                </a:ext>
              </a:extLst>
            </p:cNvPr>
            <p:cNvGrpSpPr/>
            <p:nvPr/>
          </p:nvGrpSpPr>
          <p:grpSpPr>
            <a:xfrm>
              <a:off x="2862449" y="3089365"/>
              <a:ext cx="309304" cy="323165"/>
              <a:chOff x="9813336" y="5196120"/>
              <a:chExt cx="309304" cy="323165"/>
            </a:xfrm>
          </p:grpSpPr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D1AC86A4-C604-B94E-B57A-931772FE5CE1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59E672-1BD1-4741-950C-A5837ECD31F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2327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605568-00DF-E04E-AB99-3AF6CF8763A4}"/>
                </a:ext>
              </a:extLst>
            </p:cNvPr>
            <p:cNvGrpSpPr/>
            <p:nvPr/>
          </p:nvGrpSpPr>
          <p:grpSpPr>
            <a:xfrm>
              <a:off x="4228001" y="3069390"/>
              <a:ext cx="709246" cy="323166"/>
              <a:chOff x="8512501" y="3667407"/>
              <a:chExt cx="709246" cy="3231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447ED6C-3D11-2343-8670-9FEEED38836D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59" name="object 50">
                  <a:extLst>
                    <a:ext uri="{FF2B5EF4-FFF2-40B4-BE49-F238E27FC236}">
                      <a16:creationId xmlns:a16="http://schemas.microsoft.com/office/drawing/2014/main" id="{4FA1C850-2B4C-604D-BD74-72FEA7E3549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8C21EA-176C-D048-A7AA-F2A59AC090C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3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3D7C066-BB3B-8A47-86AA-B293CFFD11F5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62" name="object 50">
                  <a:extLst>
                    <a:ext uri="{FF2B5EF4-FFF2-40B4-BE49-F238E27FC236}">
                      <a16:creationId xmlns:a16="http://schemas.microsoft.com/office/drawing/2014/main" id="{ED366185-C839-6E46-A7DA-AFB8FF1898F5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566FBE3-4528-0740-A0D2-C46DF517205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12</a:t>
                  </a: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75BF3B-9402-A74C-989C-E6FD0764EE91}"/>
                </a:ext>
              </a:extLst>
            </p:cNvPr>
            <p:cNvGrpSpPr/>
            <p:nvPr/>
          </p:nvGrpSpPr>
          <p:grpSpPr>
            <a:xfrm>
              <a:off x="3322666" y="3089364"/>
              <a:ext cx="653142" cy="323166"/>
              <a:chOff x="8512501" y="3667407"/>
              <a:chExt cx="653142" cy="32316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84B6D9E-0D1F-5249-988C-DCDD87941D9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70" name="object 50">
                  <a:extLst>
                    <a:ext uri="{FF2B5EF4-FFF2-40B4-BE49-F238E27FC236}">
                      <a16:creationId xmlns:a16="http://schemas.microsoft.com/office/drawing/2014/main" id="{CF57571F-5058-D542-A6B5-FD029FC76F2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4C1711-C523-0243-AFD3-CB7979ABE94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1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0994C01-5252-9A43-9692-C15FC3FB1627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68" name="object 50">
                  <a:extLst>
                    <a:ext uri="{FF2B5EF4-FFF2-40B4-BE49-F238E27FC236}">
                      <a16:creationId xmlns:a16="http://schemas.microsoft.com/office/drawing/2014/main" id="{AA3C6DCE-E8CF-5841-8751-4E74B96B2422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E98BD51-7B78-8F4B-BC45-DF0B5359DC60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7</a:t>
                  </a: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2A684C-4BF2-E549-885C-0D464A949035}"/>
                </a:ext>
              </a:extLst>
            </p:cNvPr>
            <p:cNvGrpSpPr/>
            <p:nvPr/>
          </p:nvGrpSpPr>
          <p:grpSpPr>
            <a:xfrm>
              <a:off x="4995680" y="3069389"/>
              <a:ext cx="709246" cy="323166"/>
              <a:chOff x="8512501" y="3667407"/>
              <a:chExt cx="709246" cy="32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862C2BA-BC26-E248-9780-F9A13E9EE1DE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84" name="object 50">
                  <a:extLst>
                    <a:ext uri="{FF2B5EF4-FFF2-40B4-BE49-F238E27FC236}">
                      <a16:creationId xmlns:a16="http://schemas.microsoft.com/office/drawing/2014/main" id="{07998C42-807F-D64F-ACF2-989DF7AA822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50FD0E4-0A5C-5C4F-95AD-9B2236054A4D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4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404638D-00AB-0D45-B0D7-520DFDB6C8B3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2" name="object 50">
                  <a:extLst>
                    <a:ext uri="{FF2B5EF4-FFF2-40B4-BE49-F238E27FC236}">
                      <a16:creationId xmlns:a16="http://schemas.microsoft.com/office/drawing/2014/main" id="{FA042631-368F-5F41-828E-B6552516C30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A512F9D-11DF-8742-9AD7-430F2E90EB6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11</a:t>
                  </a: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DCC014-9892-0F4E-9F9B-B4D1C174791D}"/>
                </a:ext>
              </a:extLst>
            </p:cNvPr>
            <p:cNvGrpSpPr/>
            <p:nvPr/>
          </p:nvGrpSpPr>
          <p:grpSpPr>
            <a:xfrm>
              <a:off x="2896946" y="4135241"/>
              <a:ext cx="709246" cy="323166"/>
              <a:chOff x="8512501" y="3667407"/>
              <a:chExt cx="709246" cy="32316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35C0B04-A36A-9647-B245-0FB38D05A588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91" name="object 50">
                  <a:extLst>
                    <a:ext uri="{FF2B5EF4-FFF2-40B4-BE49-F238E27FC236}">
                      <a16:creationId xmlns:a16="http://schemas.microsoft.com/office/drawing/2014/main" id="{627B84A3-6DF5-F84C-A728-8FA5898537A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B9ABE2D-D80E-514E-8040-FD80D01C766A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7DE332-DB0F-1646-8001-E5DD5276A3A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9" name="object 50">
                  <a:extLst>
                    <a:ext uri="{FF2B5EF4-FFF2-40B4-BE49-F238E27FC236}">
                      <a16:creationId xmlns:a16="http://schemas.microsoft.com/office/drawing/2014/main" id="{97B16705-BFF6-DE4B-B369-B4042B805A9C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3D653CD-A259-E24F-90CC-4626422FCFA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13</a:t>
                  </a:r>
                </a:p>
              </p:txBody>
            </p: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95C629E-60E4-FD49-B6FC-8657BD6BB3CC}"/>
                </a:ext>
              </a:extLst>
            </p:cNvPr>
            <p:cNvGrpSpPr/>
            <p:nvPr/>
          </p:nvGrpSpPr>
          <p:grpSpPr>
            <a:xfrm>
              <a:off x="4617377" y="4130019"/>
              <a:ext cx="653142" cy="323166"/>
              <a:chOff x="8512501" y="3667407"/>
              <a:chExt cx="653142" cy="32316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4AACDD0-456E-BF42-A12C-A357ABCF7A69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98" name="object 50">
                  <a:extLst>
                    <a:ext uri="{FF2B5EF4-FFF2-40B4-BE49-F238E27FC236}">
                      <a16:creationId xmlns:a16="http://schemas.microsoft.com/office/drawing/2014/main" id="{D251CB45-FBF4-5945-8A0D-30B58252FB8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F2820C-2551-0B40-B64C-94425B6B016B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2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5A1783-67FB-3643-8332-B50E4247BCBD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96" name="object 50">
                  <a:extLst>
                    <a:ext uri="{FF2B5EF4-FFF2-40B4-BE49-F238E27FC236}">
                      <a16:creationId xmlns:a16="http://schemas.microsoft.com/office/drawing/2014/main" id="{AE6A7F63-6591-B948-8AF6-3B530D50AE3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468946A-D413-6143-9554-1D035A4660A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5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9E440D5-D653-664A-9D34-71EE0AE0185B}"/>
                </a:ext>
              </a:extLst>
            </p:cNvPr>
            <p:cNvGrpSpPr/>
            <p:nvPr/>
          </p:nvGrpSpPr>
          <p:grpSpPr>
            <a:xfrm>
              <a:off x="3764599" y="5229052"/>
              <a:ext cx="653142" cy="323166"/>
              <a:chOff x="8512501" y="3667407"/>
              <a:chExt cx="653142" cy="32316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C110998-AF41-4844-A3DF-C4130617033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93056" cy="323165"/>
                <a:chOff x="9813336" y="5196120"/>
                <a:chExt cx="393056" cy="323165"/>
              </a:xfrm>
            </p:grpSpPr>
            <p:sp>
              <p:nvSpPr>
                <p:cNvPr id="105" name="object 50">
                  <a:extLst>
                    <a:ext uri="{FF2B5EF4-FFF2-40B4-BE49-F238E27FC236}">
                      <a16:creationId xmlns:a16="http://schemas.microsoft.com/office/drawing/2014/main" id="{7C01E9D3-C87B-414A-9975-B4F481B000B6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6B42F10-1D5C-FD48-8E98-D47244A26587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10</a:t>
                  </a: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3B0EF2-9CF5-E346-B733-A23F09744F5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103" name="object 50">
                  <a:extLst>
                    <a:ext uri="{FF2B5EF4-FFF2-40B4-BE49-F238E27FC236}">
                      <a16:creationId xmlns:a16="http://schemas.microsoft.com/office/drawing/2014/main" id="{A8C3421E-88DE-4F4F-9419-D5DE075096CB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6933AE7-7BF5-6648-A0A9-44D9C500231E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6</a:t>
                  </a:r>
                </a:p>
              </p:txBody>
            </p:sp>
          </p:grp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62EF28B-6753-2D4F-B56F-0F1AFFEDC721}"/>
              </a:ext>
            </a:extLst>
          </p:cNvPr>
          <p:cNvSpPr txBox="1"/>
          <p:nvPr/>
        </p:nvSpPr>
        <p:spPr>
          <a:xfrm>
            <a:off x="1413762" y="5051388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No.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20110E-BA12-1947-95CE-A21B18EBA23D}"/>
              </a:ext>
            </a:extLst>
          </p:cNvPr>
          <p:cNvSpPr txBox="1"/>
          <p:nvPr/>
        </p:nvSpPr>
        <p:spPr>
          <a:xfrm>
            <a:off x="1413762" y="5423101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E3022872-963D-8D42-AC80-E3F050557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95724"/>
              </p:ext>
            </p:extLst>
          </p:nvPr>
        </p:nvGraphicFramePr>
        <p:xfrm>
          <a:off x="2667202" y="5081515"/>
          <a:ext cx="6098536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object 17">
            <a:extLst>
              <a:ext uri="{FF2B5EF4-FFF2-40B4-BE49-F238E27FC236}">
                <a16:creationId xmlns:a16="http://schemas.microsoft.com/office/drawing/2014/main" id="{56B97775-80A1-CC48-9125-64EA7A45C5F8}"/>
              </a:ext>
            </a:extLst>
          </p:cNvPr>
          <p:cNvSpPr/>
          <p:nvPr/>
        </p:nvSpPr>
        <p:spPr>
          <a:xfrm>
            <a:off x="5195518" y="4970135"/>
            <a:ext cx="527685" cy="838200"/>
          </a:xfrm>
          <a:custGeom>
            <a:avLst/>
            <a:gdLst/>
            <a:ahLst/>
            <a:cxnLst/>
            <a:rect l="l" t="t" r="r" b="b"/>
            <a:pathLst>
              <a:path w="527685" h="838200">
                <a:moveTo>
                  <a:pt x="0" y="419100"/>
                </a:moveTo>
                <a:lnTo>
                  <a:pt x="2405" y="362218"/>
                </a:lnTo>
                <a:lnTo>
                  <a:pt x="9413" y="307666"/>
                </a:lnTo>
                <a:lnTo>
                  <a:pt x="20710" y="255942"/>
                </a:lnTo>
                <a:lnTo>
                  <a:pt x="35983" y="207546"/>
                </a:lnTo>
                <a:lnTo>
                  <a:pt x="54917" y="162975"/>
                </a:lnTo>
                <a:lnTo>
                  <a:pt x="77200" y="122729"/>
                </a:lnTo>
                <a:lnTo>
                  <a:pt x="102517" y="87306"/>
                </a:lnTo>
                <a:lnTo>
                  <a:pt x="130555" y="57206"/>
                </a:lnTo>
                <a:lnTo>
                  <a:pt x="161002" y="32926"/>
                </a:lnTo>
                <a:lnTo>
                  <a:pt x="227863" y="3824"/>
                </a:lnTo>
                <a:lnTo>
                  <a:pt x="263651" y="0"/>
                </a:lnTo>
                <a:lnTo>
                  <a:pt x="299440" y="3824"/>
                </a:lnTo>
                <a:lnTo>
                  <a:pt x="366301" y="32926"/>
                </a:lnTo>
                <a:lnTo>
                  <a:pt x="396748" y="57206"/>
                </a:lnTo>
                <a:lnTo>
                  <a:pt x="424786" y="87306"/>
                </a:lnTo>
                <a:lnTo>
                  <a:pt x="450103" y="122729"/>
                </a:lnTo>
                <a:lnTo>
                  <a:pt x="472386" y="162975"/>
                </a:lnTo>
                <a:lnTo>
                  <a:pt x="491320" y="207546"/>
                </a:lnTo>
                <a:lnTo>
                  <a:pt x="506593" y="255942"/>
                </a:lnTo>
                <a:lnTo>
                  <a:pt x="517890" y="307666"/>
                </a:lnTo>
                <a:lnTo>
                  <a:pt x="524898" y="362218"/>
                </a:lnTo>
                <a:lnTo>
                  <a:pt x="527303" y="419100"/>
                </a:lnTo>
                <a:lnTo>
                  <a:pt x="524898" y="475981"/>
                </a:lnTo>
                <a:lnTo>
                  <a:pt x="517890" y="530533"/>
                </a:lnTo>
                <a:lnTo>
                  <a:pt x="506593" y="582257"/>
                </a:lnTo>
                <a:lnTo>
                  <a:pt x="491320" y="630653"/>
                </a:lnTo>
                <a:lnTo>
                  <a:pt x="472386" y="675224"/>
                </a:lnTo>
                <a:lnTo>
                  <a:pt x="450103" y="715470"/>
                </a:lnTo>
                <a:lnTo>
                  <a:pt x="424786" y="750893"/>
                </a:lnTo>
                <a:lnTo>
                  <a:pt x="396748" y="780993"/>
                </a:lnTo>
                <a:lnTo>
                  <a:pt x="366301" y="805273"/>
                </a:lnTo>
                <a:lnTo>
                  <a:pt x="299440" y="834375"/>
                </a:lnTo>
                <a:lnTo>
                  <a:pt x="263651" y="838200"/>
                </a:lnTo>
                <a:lnTo>
                  <a:pt x="227863" y="834375"/>
                </a:lnTo>
                <a:lnTo>
                  <a:pt x="161002" y="805273"/>
                </a:lnTo>
                <a:lnTo>
                  <a:pt x="130556" y="780993"/>
                </a:lnTo>
                <a:lnTo>
                  <a:pt x="102517" y="750893"/>
                </a:lnTo>
                <a:lnTo>
                  <a:pt x="77200" y="715470"/>
                </a:lnTo>
                <a:lnTo>
                  <a:pt x="54917" y="675224"/>
                </a:lnTo>
                <a:lnTo>
                  <a:pt x="35983" y="630653"/>
                </a:lnTo>
                <a:lnTo>
                  <a:pt x="20710" y="582257"/>
                </a:lnTo>
                <a:lnTo>
                  <a:pt x="9413" y="530533"/>
                </a:lnTo>
                <a:lnTo>
                  <a:pt x="2405" y="475981"/>
                </a:lnTo>
                <a:lnTo>
                  <a:pt x="0" y="419100"/>
                </a:lnTo>
                <a:close/>
              </a:path>
            </a:pathLst>
          </a:custGeom>
          <a:ln w="57912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4ED0BB9-F567-4F48-B6DA-DC850436EB8E}"/>
              </a:ext>
            </a:extLst>
          </p:cNvPr>
          <p:cNvSpPr txBox="1"/>
          <p:nvPr/>
        </p:nvSpPr>
        <p:spPr>
          <a:xfrm>
            <a:off x="1697045" y="62042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Stash</a:t>
            </a: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CC2E0040-0EDD-014B-81C9-D3AE4CD45495}"/>
              </a:ext>
            </a:extLst>
          </p:cNvPr>
          <p:cNvGraphicFramePr>
            <a:graphicFrameLocks noGrp="1"/>
          </p:cNvGraphicFramePr>
          <p:nvPr/>
        </p:nvGraphicFramePr>
        <p:xfrm>
          <a:off x="2667202" y="6229507"/>
          <a:ext cx="6097903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>
                  <a:extLst>
                    <a:ext uri="{9D8B030D-6E8A-4147-A177-3AD203B41FA5}">
                      <a16:colId xmlns:a16="http://schemas.microsoft.com/office/drawing/2014/main" val="2673070436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3115214425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15606531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1910693643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2673571994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20116040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127885641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760051862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430248318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6947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D2044-FA7F-E449-A5DF-B46F5A739DB2}"/>
              </a:ext>
            </a:extLst>
          </p:cNvPr>
          <p:cNvGrpSpPr/>
          <p:nvPr/>
        </p:nvGrpSpPr>
        <p:grpSpPr>
          <a:xfrm>
            <a:off x="2821260" y="6226959"/>
            <a:ext cx="336952" cy="323165"/>
            <a:chOff x="10481234" y="5257632"/>
            <a:chExt cx="336952" cy="323165"/>
          </a:xfrm>
        </p:grpSpPr>
        <p:sp>
          <p:nvSpPr>
            <p:cNvPr id="119" name="object 18">
              <a:extLst>
                <a:ext uri="{FF2B5EF4-FFF2-40B4-BE49-F238E27FC236}">
                  <a16:creationId xmlns:a16="http://schemas.microsoft.com/office/drawing/2014/main" id="{C382F61F-8856-544C-A9CE-9C7167E306A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62EBF1D-0B79-EB47-BA9A-5E3F7FD038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8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0B7027D-6D4B-B54A-9F88-71CEF7BB8BB2}"/>
              </a:ext>
            </a:extLst>
          </p:cNvPr>
          <p:cNvGrpSpPr/>
          <p:nvPr/>
        </p:nvGrpSpPr>
        <p:grpSpPr>
          <a:xfrm>
            <a:off x="1712142" y="3200780"/>
            <a:ext cx="2588260" cy="318517"/>
            <a:chOff x="108204" y="3200780"/>
            <a:chExt cx="2588260" cy="318517"/>
          </a:xfrm>
        </p:grpSpPr>
        <p:sp>
          <p:nvSpPr>
            <p:cNvPr id="112" name="object 37">
              <a:extLst>
                <a:ext uri="{FF2B5EF4-FFF2-40B4-BE49-F238E27FC236}">
                  <a16:creationId xmlns:a16="http://schemas.microsoft.com/office/drawing/2014/main" id="{F207B135-BC2C-9148-A6AE-60771EF4B2D8}"/>
                </a:ext>
              </a:extLst>
            </p:cNvPr>
            <p:cNvSpPr/>
            <p:nvPr/>
          </p:nvSpPr>
          <p:spPr>
            <a:xfrm>
              <a:off x="108204" y="3212592"/>
              <a:ext cx="2588260" cy="306705"/>
            </a:xfrm>
            <a:custGeom>
              <a:avLst/>
              <a:gdLst/>
              <a:ahLst/>
              <a:cxnLst/>
              <a:rect l="l" t="t" r="r" b="b"/>
              <a:pathLst>
                <a:path w="2588260" h="306704">
                  <a:moveTo>
                    <a:pt x="2536697" y="0"/>
                  </a:moveTo>
                  <a:lnTo>
                    <a:pt x="51053" y="0"/>
                  </a:ln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4"/>
                  </a:lnTo>
                  <a:lnTo>
                    <a:pt x="0" y="255270"/>
                  </a:lnTo>
                  <a:lnTo>
                    <a:pt x="4012" y="275141"/>
                  </a:lnTo>
                  <a:lnTo>
                    <a:pt x="14954" y="291369"/>
                  </a:lnTo>
                  <a:lnTo>
                    <a:pt x="31182" y="302311"/>
                  </a:lnTo>
                  <a:lnTo>
                    <a:pt x="51053" y="306324"/>
                  </a:lnTo>
                  <a:lnTo>
                    <a:pt x="2536697" y="306324"/>
                  </a:lnTo>
                  <a:lnTo>
                    <a:pt x="2556569" y="302311"/>
                  </a:lnTo>
                  <a:lnTo>
                    <a:pt x="2572797" y="291369"/>
                  </a:lnTo>
                  <a:lnTo>
                    <a:pt x="2583739" y="275141"/>
                  </a:lnTo>
                  <a:lnTo>
                    <a:pt x="2587752" y="255270"/>
                  </a:lnTo>
                  <a:lnTo>
                    <a:pt x="2587752" y="51054"/>
                  </a:lnTo>
                  <a:lnTo>
                    <a:pt x="2583739" y="31182"/>
                  </a:lnTo>
                  <a:lnTo>
                    <a:pt x="2572797" y="14954"/>
                  </a:lnTo>
                  <a:lnTo>
                    <a:pt x="2556569" y="4012"/>
                  </a:lnTo>
                  <a:lnTo>
                    <a:pt x="2536697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38">
              <a:extLst>
                <a:ext uri="{FF2B5EF4-FFF2-40B4-BE49-F238E27FC236}">
                  <a16:creationId xmlns:a16="http://schemas.microsoft.com/office/drawing/2014/main" id="{FE1ACB85-41C9-4543-9D3E-5870DE2217C7}"/>
                </a:ext>
              </a:extLst>
            </p:cNvPr>
            <p:cNvSpPr/>
            <p:nvPr/>
          </p:nvSpPr>
          <p:spPr>
            <a:xfrm>
              <a:off x="108204" y="3212592"/>
              <a:ext cx="2588260" cy="306705"/>
            </a:xfrm>
            <a:custGeom>
              <a:avLst/>
              <a:gdLst/>
              <a:ahLst/>
              <a:cxnLst/>
              <a:rect l="l" t="t" r="r" b="b"/>
              <a:pathLst>
                <a:path w="2588260" h="306704">
                  <a:moveTo>
                    <a:pt x="0" y="51054"/>
                  </a:moveTo>
                  <a:lnTo>
                    <a:pt x="4012" y="31182"/>
                  </a:lnTo>
                  <a:lnTo>
                    <a:pt x="14954" y="14954"/>
                  </a:lnTo>
                  <a:lnTo>
                    <a:pt x="31182" y="4012"/>
                  </a:lnTo>
                  <a:lnTo>
                    <a:pt x="51053" y="0"/>
                  </a:lnTo>
                  <a:lnTo>
                    <a:pt x="2536697" y="0"/>
                  </a:lnTo>
                  <a:lnTo>
                    <a:pt x="2556569" y="4012"/>
                  </a:lnTo>
                  <a:lnTo>
                    <a:pt x="2572797" y="14954"/>
                  </a:lnTo>
                  <a:lnTo>
                    <a:pt x="2583739" y="31182"/>
                  </a:lnTo>
                  <a:lnTo>
                    <a:pt x="2587752" y="51054"/>
                  </a:lnTo>
                  <a:lnTo>
                    <a:pt x="2587752" y="255270"/>
                  </a:lnTo>
                  <a:lnTo>
                    <a:pt x="2583739" y="275141"/>
                  </a:lnTo>
                  <a:lnTo>
                    <a:pt x="2572797" y="291369"/>
                  </a:lnTo>
                  <a:lnTo>
                    <a:pt x="2556569" y="302311"/>
                  </a:lnTo>
                  <a:lnTo>
                    <a:pt x="2536697" y="306324"/>
                  </a:lnTo>
                  <a:lnTo>
                    <a:pt x="51053" y="306324"/>
                  </a:lnTo>
                  <a:lnTo>
                    <a:pt x="31182" y="302311"/>
                  </a:lnTo>
                  <a:lnTo>
                    <a:pt x="14954" y="291369"/>
                  </a:lnTo>
                  <a:lnTo>
                    <a:pt x="4012" y="275141"/>
                  </a:lnTo>
                  <a:lnTo>
                    <a:pt x="0" y="255270"/>
                  </a:lnTo>
                  <a:lnTo>
                    <a:pt x="0" y="510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39">
              <a:extLst>
                <a:ext uri="{FF2B5EF4-FFF2-40B4-BE49-F238E27FC236}">
                  <a16:creationId xmlns:a16="http://schemas.microsoft.com/office/drawing/2014/main" id="{B8640BBB-1A5C-A849-84E7-F4F94C341A87}"/>
                </a:ext>
              </a:extLst>
            </p:cNvPr>
            <p:cNvSpPr txBox="1"/>
            <p:nvPr/>
          </p:nvSpPr>
          <p:spPr>
            <a:xfrm>
              <a:off x="112776" y="3200780"/>
              <a:ext cx="257873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65" dirty="0">
                  <a:latin typeface="Trebuchet MS"/>
                  <a:cs typeface="Trebuchet MS"/>
                </a:rPr>
                <a:t>2. </a:t>
              </a:r>
              <a:r>
                <a:rPr sz="1800" b="1" spc="-100" dirty="0">
                  <a:latin typeface="Trebuchet MS"/>
                  <a:cs typeface="Trebuchet MS"/>
                </a:rPr>
                <a:t>Read </a:t>
              </a:r>
              <a:r>
                <a:rPr sz="1800" b="1" spc="-110" dirty="0">
                  <a:latin typeface="Trebuchet MS"/>
                  <a:cs typeface="Trebuchet MS"/>
                </a:rPr>
                <a:t>the </a:t>
              </a:r>
              <a:r>
                <a:rPr sz="1800" b="1" spc="-120" dirty="0">
                  <a:latin typeface="Trebuchet MS"/>
                  <a:cs typeface="Trebuchet MS"/>
                </a:rPr>
                <a:t>entire</a:t>
              </a:r>
              <a:r>
                <a:rPr sz="1800" b="1" spc="-235" dirty="0">
                  <a:latin typeface="Trebuchet MS"/>
                  <a:cs typeface="Trebuchet MS"/>
                </a:rPr>
                <a:t> </a:t>
              </a:r>
              <a:r>
                <a:rPr sz="1800" b="1" spc="-90" dirty="0">
                  <a:latin typeface="Trebuchet MS"/>
                  <a:cs typeface="Trebuchet MS"/>
                </a:rPr>
                <a:t>path</a:t>
              </a:r>
              <a:endParaRPr sz="1800" dirty="0">
                <a:latin typeface="Trebuchet MS"/>
                <a:cs typeface="Trebuchet M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2D2A926-59AA-DD48-82C5-063353BEFF26}"/>
              </a:ext>
            </a:extLst>
          </p:cNvPr>
          <p:cNvGrpSpPr/>
          <p:nvPr/>
        </p:nvGrpSpPr>
        <p:grpSpPr>
          <a:xfrm>
            <a:off x="4205891" y="6226959"/>
            <a:ext cx="336952" cy="323165"/>
            <a:chOff x="10481234" y="5257632"/>
            <a:chExt cx="336952" cy="323165"/>
          </a:xfrm>
        </p:grpSpPr>
        <p:sp>
          <p:nvSpPr>
            <p:cNvPr id="116" name="object 18">
              <a:extLst>
                <a:ext uri="{FF2B5EF4-FFF2-40B4-BE49-F238E27FC236}">
                  <a16:creationId xmlns:a16="http://schemas.microsoft.com/office/drawing/2014/main" id="{68818D0F-0397-2645-94CB-7207625CAD07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F2A937F-0A0C-AA4D-87B2-EEC1009D3158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D5F6833-7F04-6440-A1ED-E0CB04658E66}"/>
              </a:ext>
            </a:extLst>
          </p:cNvPr>
          <p:cNvGrpSpPr/>
          <p:nvPr/>
        </p:nvGrpSpPr>
        <p:grpSpPr>
          <a:xfrm>
            <a:off x="4852675" y="6238033"/>
            <a:ext cx="336952" cy="323165"/>
            <a:chOff x="10481234" y="5257632"/>
            <a:chExt cx="336952" cy="323165"/>
          </a:xfrm>
        </p:grpSpPr>
        <p:sp>
          <p:nvSpPr>
            <p:cNvPr id="123" name="object 18">
              <a:extLst>
                <a:ext uri="{FF2B5EF4-FFF2-40B4-BE49-F238E27FC236}">
                  <a16:creationId xmlns:a16="http://schemas.microsoft.com/office/drawing/2014/main" id="{6E504EE9-31F1-FD4C-B677-39E75507A894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B8B5637-CCBB-7C47-ADB1-46D8EEABB312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7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5E6688-7666-B644-8831-0600A0941C66}"/>
              </a:ext>
            </a:extLst>
          </p:cNvPr>
          <p:cNvGrpSpPr/>
          <p:nvPr/>
        </p:nvGrpSpPr>
        <p:grpSpPr>
          <a:xfrm>
            <a:off x="5525547" y="6238033"/>
            <a:ext cx="393056" cy="323165"/>
            <a:chOff x="10481234" y="5257632"/>
            <a:chExt cx="393056" cy="323165"/>
          </a:xfrm>
        </p:grpSpPr>
        <p:sp>
          <p:nvSpPr>
            <p:cNvPr id="130" name="object 18">
              <a:extLst>
                <a:ext uri="{FF2B5EF4-FFF2-40B4-BE49-F238E27FC236}">
                  <a16:creationId xmlns:a16="http://schemas.microsoft.com/office/drawing/2014/main" id="{55E02DD1-9F7D-4C4A-9B70-1AF21113A54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D30E69-A3E1-2347-9F65-5A9548487D4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13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7BB8796-4073-CE4B-8422-DDAB8B4A0DD7}"/>
              </a:ext>
            </a:extLst>
          </p:cNvPr>
          <p:cNvGrpSpPr/>
          <p:nvPr/>
        </p:nvGrpSpPr>
        <p:grpSpPr>
          <a:xfrm>
            <a:off x="6134510" y="6239144"/>
            <a:ext cx="393056" cy="323165"/>
            <a:chOff x="10481234" y="5257632"/>
            <a:chExt cx="393056" cy="323165"/>
          </a:xfrm>
        </p:grpSpPr>
        <p:sp>
          <p:nvSpPr>
            <p:cNvPr id="133" name="object 18">
              <a:extLst>
                <a:ext uri="{FF2B5EF4-FFF2-40B4-BE49-F238E27FC236}">
                  <a16:creationId xmlns:a16="http://schemas.microsoft.com/office/drawing/2014/main" id="{039084F2-3284-1748-A88F-393B3A058485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3FE3A1-7328-C447-84B7-81B6F397ED1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10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2E5C649-A3C6-0143-A699-0CA7328841FD}"/>
              </a:ext>
            </a:extLst>
          </p:cNvPr>
          <p:cNvGrpSpPr/>
          <p:nvPr/>
        </p:nvGrpSpPr>
        <p:grpSpPr>
          <a:xfrm>
            <a:off x="6861726" y="6250370"/>
            <a:ext cx="336952" cy="323165"/>
            <a:chOff x="10481234" y="5257632"/>
            <a:chExt cx="336952" cy="323165"/>
          </a:xfrm>
        </p:grpSpPr>
        <p:sp>
          <p:nvSpPr>
            <p:cNvPr id="136" name="object 18">
              <a:extLst>
                <a:ext uri="{FF2B5EF4-FFF2-40B4-BE49-F238E27FC236}">
                  <a16:creationId xmlns:a16="http://schemas.microsoft.com/office/drawing/2014/main" id="{48B3144C-AA23-934A-8417-34372092FAE8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1403868-3775-C94F-87BF-A3BBA61B3F84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6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B3344C2-D651-5E47-ADF9-71BF1C09CD38}"/>
              </a:ext>
            </a:extLst>
          </p:cNvPr>
          <p:cNvSpPr txBox="1"/>
          <p:nvPr/>
        </p:nvSpPr>
        <p:spPr>
          <a:xfrm>
            <a:off x="3367643" y="5838998"/>
            <a:ext cx="4567276" cy="369332"/>
          </a:xfrm>
          <a:prstGeom prst="rect">
            <a:avLst/>
          </a:prstGeom>
          <a:solidFill>
            <a:srgbClr val="FFFA9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Data is decrypted and stored in the stash.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D80B4E4-6C0C-E944-BA8F-DCD866070B1F}"/>
              </a:ext>
            </a:extLst>
          </p:cNvPr>
          <p:cNvGrpSpPr/>
          <p:nvPr/>
        </p:nvGrpSpPr>
        <p:grpSpPr>
          <a:xfrm>
            <a:off x="3546328" y="6223043"/>
            <a:ext cx="336952" cy="323165"/>
            <a:chOff x="10481234" y="5257632"/>
            <a:chExt cx="336952" cy="323165"/>
          </a:xfrm>
        </p:grpSpPr>
        <p:sp>
          <p:nvSpPr>
            <p:cNvPr id="142" name="object 18">
              <a:extLst>
                <a:ext uri="{FF2B5EF4-FFF2-40B4-BE49-F238E27FC236}">
                  <a16:creationId xmlns:a16="http://schemas.microsoft.com/office/drawing/2014/main" id="{DA588F97-4672-014A-84EC-39B5CF4A8C47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4824C10-60A1-8D41-99DC-CD9978B39ED7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9</a:t>
              </a:r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AAD03A1-4876-5B4A-B4CA-6AB16049ECC1}"/>
              </a:ext>
            </a:extLst>
          </p:cNvPr>
          <p:cNvCxnSpPr>
            <a:cxnSpLocks/>
          </p:cNvCxnSpPr>
          <p:nvPr/>
        </p:nvCxnSpPr>
        <p:spPr>
          <a:xfrm>
            <a:off x="253653" y="4938412"/>
            <a:ext cx="11831667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3C2BFB9C-2395-1D40-A15E-56B2CA3BE96A}"/>
              </a:ext>
            </a:extLst>
          </p:cNvPr>
          <p:cNvSpPr txBox="1"/>
          <p:nvPr/>
        </p:nvSpPr>
        <p:spPr>
          <a:xfrm>
            <a:off x="406053" y="441660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AC3CE08-5E67-C643-86D8-06EB7D255D3F}"/>
              </a:ext>
            </a:extLst>
          </p:cNvPr>
          <p:cNvSpPr txBox="1"/>
          <p:nvPr/>
        </p:nvSpPr>
        <p:spPr>
          <a:xfrm>
            <a:off x="406053" y="492252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760795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A33C-A745-AD48-825C-168CC365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4712"/>
            <a:ext cx="10058400" cy="1609344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68A679C-2C28-F546-9595-CC41B50C03C4}"/>
              </a:ext>
            </a:extLst>
          </p:cNvPr>
          <p:cNvGrpSpPr/>
          <p:nvPr/>
        </p:nvGrpSpPr>
        <p:grpSpPr>
          <a:xfrm>
            <a:off x="4361588" y="1600979"/>
            <a:ext cx="3158667" cy="3163046"/>
            <a:chOff x="2546259" y="2448784"/>
            <a:chExt cx="3158667" cy="31630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76EEB5-0B57-BC47-87EC-D73737BBAB1F}"/>
                </a:ext>
              </a:extLst>
            </p:cNvPr>
            <p:cNvGrpSpPr/>
            <p:nvPr/>
          </p:nvGrpSpPr>
          <p:grpSpPr>
            <a:xfrm>
              <a:off x="2583076" y="2448784"/>
              <a:ext cx="3084956" cy="3163046"/>
              <a:chOff x="2583076" y="1804210"/>
              <a:chExt cx="3084956" cy="3163046"/>
            </a:xfrm>
          </p:grpSpPr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C5D9985-BC99-794F-BC34-80AC2EDC27C7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4D36C003-13F9-3C4D-BD88-F2919FD11AA2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9B733CD9-55C8-F14D-8D22-926655603733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423592D2-3209-7240-910C-767DFB457837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C9860AEC-3679-FD4B-B149-AEDF2F0725F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A2CB2A8D-BDBA-6347-A164-21720088E88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9982E2EA-4A66-D541-A29B-68F45EA0ADE8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5931E6EB-D4B7-1545-8910-4EDD16F1A119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888C5E4F-7329-A04C-95D3-017E5ACF4313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C401CD8D-E416-C542-BC56-B2F2A8ED3620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20">
                <a:extLst>
                  <a:ext uri="{FF2B5EF4-FFF2-40B4-BE49-F238E27FC236}">
                    <a16:creationId xmlns:a16="http://schemas.microsoft.com/office/drawing/2014/main" id="{4BA158B9-D515-BA46-957B-672289E7F96D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21">
                <a:extLst>
                  <a:ext uri="{FF2B5EF4-FFF2-40B4-BE49-F238E27FC236}">
                    <a16:creationId xmlns:a16="http://schemas.microsoft.com/office/drawing/2014/main" id="{B2FA4C00-7463-BB4D-872B-31F18BA0FC4B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360AF27B-B57D-D44C-8458-26A8482F4D7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16BAA450-CD93-984F-B2BB-E0A4AD91323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3">
                <a:extLst>
                  <a:ext uri="{FF2B5EF4-FFF2-40B4-BE49-F238E27FC236}">
                    <a16:creationId xmlns:a16="http://schemas.microsoft.com/office/drawing/2014/main" id="{80D8835E-22E0-BF4E-A203-2F2CA24A4B7F}"/>
                  </a:ext>
                </a:extLst>
              </p:cNvPr>
              <p:cNvSpPr/>
              <p:nvPr/>
            </p:nvSpPr>
            <p:spPr>
              <a:xfrm>
                <a:off x="3410607" y="3953416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7" y="474725"/>
                    </a:lnTo>
                    <a:lnTo>
                      <a:pt x="408050" y="454025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5" h="474979">
                    <a:moveTo>
                      <a:pt x="0" y="0"/>
                    </a:moveTo>
                    <a:lnTo>
                      <a:pt x="24511" y="136398"/>
                    </a:lnTo>
                    <a:lnTo>
                      <a:pt x="26034" y="145034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1" y="139319"/>
                    </a:lnTo>
                    <a:lnTo>
                      <a:pt x="56006" y="130683"/>
                    </a:lnTo>
                    <a:lnTo>
                      <a:pt x="46815" y="79623"/>
                    </a:lnTo>
                    <a:lnTo>
                      <a:pt x="8381" y="34544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5" h="474979">
                    <a:moveTo>
                      <a:pt x="32765" y="13715"/>
                    </a:moveTo>
                    <a:lnTo>
                      <a:pt x="8381" y="34544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3"/>
                    </a:lnTo>
                    <a:lnTo>
                      <a:pt x="36321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5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2" y="75946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7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09" y="45720"/>
                    </a:lnTo>
                    <a:lnTo>
                      <a:pt x="39242" y="13715"/>
                    </a:lnTo>
                    <a:close/>
                  </a:path>
                  <a:path w="408305" h="474979">
                    <a:moveTo>
                      <a:pt x="39260" y="21336"/>
                    </a:moveTo>
                    <a:lnTo>
                      <a:pt x="36321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5" h="474979">
                    <a:moveTo>
                      <a:pt x="36321" y="21336"/>
                    </a:moveTo>
                    <a:lnTo>
                      <a:pt x="15239" y="39243"/>
                    </a:lnTo>
                    <a:lnTo>
                      <a:pt x="41179" y="48318"/>
                    </a:lnTo>
                    <a:lnTo>
                      <a:pt x="36321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4">
                <a:extLst>
                  <a:ext uri="{FF2B5EF4-FFF2-40B4-BE49-F238E27FC236}">
                    <a16:creationId xmlns:a16="http://schemas.microsoft.com/office/drawing/2014/main" id="{7C344E2E-A387-2046-8BF0-AF84E1B22D0F}"/>
                  </a:ext>
                </a:extLst>
              </p:cNvPr>
              <p:cNvSpPr/>
              <p:nvPr/>
            </p:nvSpPr>
            <p:spPr>
              <a:xfrm>
                <a:off x="4424067" y="3953416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4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8"/>
                    </a:lnTo>
                    <a:lnTo>
                      <a:pt x="24384" y="474725"/>
                    </a:lnTo>
                    <a:lnTo>
                      <a:pt x="364544" y="79240"/>
                    </a:lnTo>
                    <a:lnTo>
                      <a:pt x="370300" y="48075"/>
                    </a:lnTo>
                    <a:close/>
                  </a:path>
                  <a:path w="412114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7"/>
                    </a:lnTo>
                    <a:lnTo>
                      <a:pt x="364544" y="79240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7"/>
                    </a:lnTo>
                    <a:lnTo>
                      <a:pt x="367919" y="149098"/>
                    </a:lnTo>
                    <a:lnTo>
                      <a:pt x="376682" y="150622"/>
                    </a:lnTo>
                    <a:lnTo>
                      <a:pt x="384937" y="144907"/>
                    </a:lnTo>
                    <a:lnTo>
                      <a:pt x="386588" y="136271"/>
                    </a:lnTo>
                    <a:lnTo>
                      <a:pt x="409226" y="13588"/>
                    </a:lnTo>
                    <a:close/>
                  </a:path>
                  <a:path w="412114" h="474979">
                    <a:moveTo>
                      <a:pt x="387567" y="21082"/>
                    </a:moveTo>
                    <a:lnTo>
                      <a:pt x="375285" y="21082"/>
                    </a:lnTo>
                    <a:lnTo>
                      <a:pt x="396239" y="39115"/>
                    </a:lnTo>
                    <a:lnTo>
                      <a:pt x="370300" y="48075"/>
                    </a:lnTo>
                    <a:lnTo>
                      <a:pt x="364544" y="79240"/>
                    </a:lnTo>
                    <a:lnTo>
                      <a:pt x="403098" y="34417"/>
                    </a:lnTo>
                    <a:lnTo>
                      <a:pt x="387567" y="21082"/>
                    </a:lnTo>
                    <a:close/>
                  </a:path>
                  <a:path w="412114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6" y="53276"/>
                    </a:lnTo>
                    <a:lnTo>
                      <a:pt x="269954" y="59213"/>
                    </a:lnTo>
                    <a:lnTo>
                      <a:pt x="270764" y="65532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4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2"/>
                    </a:lnTo>
                    <a:lnTo>
                      <a:pt x="387567" y="21082"/>
                    </a:lnTo>
                    <a:lnTo>
                      <a:pt x="378841" y="13588"/>
                    </a:lnTo>
                    <a:close/>
                  </a:path>
                  <a:path w="412114" h="474979">
                    <a:moveTo>
                      <a:pt x="375285" y="21082"/>
                    </a:moveTo>
                    <a:lnTo>
                      <a:pt x="370300" y="48075"/>
                    </a:lnTo>
                    <a:lnTo>
                      <a:pt x="396239" y="39115"/>
                    </a:lnTo>
                    <a:lnTo>
                      <a:pt x="375285" y="21082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DF3CBA03-92F9-F64F-807A-277D4EED627F}"/>
                  </a:ext>
                </a:extLst>
              </p:cNvPr>
              <p:cNvSpPr/>
              <p:nvPr/>
            </p:nvSpPr>
            <p:spPr>
              <a:xfrm>
                <a:off x="2924325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09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4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7CBED379-0257-D543-B745-66B5AEEA1B13}"/>
                  </a:ext>
                </a:extLst>
              </p:cNvPr>
              <p:cNvSpPr/>
              <p:nvPr/>
            </p:nvSpPr>
            <p:spPr>
              <a:xfrm>
                <a:off x="3318787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2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7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3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2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3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3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3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58745BCB-637A-AA42-B1D5-ADB93DBC53E8}"/>
                  </a:ext>
                </a:extLst>
              </p:cNvPr>
              <p:cNvSpPr/>
              <p:nvPr/>
            </p:nvSpPr>
            <p:spPr>
              <a:xfrm>
                <a:off x="4658637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8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4" y="35560"/>
                    </a:lnTo>
                    <a:lnTo>
                      <a:pt x="33908" y="20320"/>
                    </a:lnTo>
                    <a:lnTo>
                      <a:pt x="38099" y="20320"/>
                    </a:lnTo>
                    <a:lnTo>
                      <a:pt x="4698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8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8" y="20320"/>
                    </a:moveTo>
                    <a:lnTo>
                      <a:pt x="5714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29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8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29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264A7126-E506-2347-BAC0-93B17E8B01C6}"/>
                  </a:ext>
                </a:extLst>
              </p:cNvPr>
              <p:cNvSpPr/>
              <p:nvPr/>
            </p:nvSpPr>
            <p:spPr>
              <a:xfrm>
                <a:off x="5053099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8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9">
                <a:extLst>
                  <a:ext uri="{FF2B5EF4-FFF2-40B4-BE49-F238E27FC236}">
                    <a16:creationId xmlns:a16="http://schemas.microsoft.com/office/drawing/2014/main" id="{E11B40DD-6DC4-CE40-91BF-E6C219111AA6}"/>
                  </a:ext>
                </a:extLst>
              </p:cNvPr>
              <p:cNvSpPr txBox="1"/>
              <p:nvPr/>
            </p:nvSpPr>
            <p:spPr>
              <a:xfrm>
                <a:off x="4480202" y="1815122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3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4</a:t>
                </a:r>
                <a:endParaRPr sz="3200" dirty="0">
                  <a:latin typeface="Arial"/>
                  <a:cs typeface="Arial"/>
                </a:endParaRPr>
              </a:p>
            </p:txBody>
          </p:sp>
          <p:sp>
            <p:nvSpPr>
              <p:cNvPr id="33" name="object 69">
                <a:extLst>
                  <a:ext uri="{FF2B5EF4-FFF2-40B4-BE49-F238E27FC236}">
                    <a16:creationId xmlns:a16="http://schemas.microsoft.com/office/drawing/2014/main" id="{FA00719E-0517-BE42-8336-1CD7980962EE}"/>
                  </a:ext>
                </a:extLst>
              </p:cNvPr>
              <p:cNvSpPr txBox="1"/>
              <p:nvPr/>
            </p:nvSpPr>
            <p:spPr>
              <a:xfrm>
                <a:off x="2824430" y="1804210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1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2</a:t>
                </a:r>
                <a:endParaRPr sz="3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2154A6-230E-6940-AC4A-B6A3054B83C5}"/>
                </a:ext>
              </a:extLst>
            </p:cNvPr>
            <p:cNvGrpSpPr/>
            <p:nvPr/>
          </p:nvGrpSpPr>
          <p:grpSpPr>
            <a:xfrm>
              <a:off x="2546259" y="3089366"/>
              <a:ext cx="393056" cy="323165"/>
              <a:chOff x="9813336" y="5196120"/>
              <a:chExt cx="393056" cy="323165"/>
            </a:xfrm>
          </p:grpSpPr>
          <p:sp>
            <p:nvSpPr>
              <p:cNvPr id="37" name="object 50">
                <a:extLst>
                  <a:ext uri="{FF2B5EF4-FFF2-40B4-BE49-F238E27FC236}">
                    <a16:creationId xmlns:a16="http://schemas.microsoft.com/office/drawing/2014/main" id="{3D267A9A-69AD-FF4C-A5A3-0A9B52DE086D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C664C-23E5-B945-AA75-640BB265509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3930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14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A328E7-1746-9D42-86BD-65CAEAF95539}"/>
                </a:ext>
              </a:extLst>
            </p:cNvPr>
            <p:cNvGrpSpPr/>
            <p:nvPr/>
          </p:nvGrpSpPr>
          <p:grpSpPr>
            <a:xfrm>
              <a:off x="2862449" y="3089365"/>
              <a:ext cx="309304" cy="323165"/>
              <a:chOff x="9813336" y="5196120"/>
              <a:chExt cx="309304" cy="323165"/>
            </a:xfrm>
          </p:grpSpPr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D1AC86A4-C604-B94E-B57A-931772FE5CE1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59E672-1BD1-4741-950C-A5837ECD31F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2327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605568-00DF-E04E-AB99-3AF6CF8763A4}"/>
                </a:ext>
              </a:extLst>
            </p:cNvPr>
            <p:cNvGrpSpPr/>
            <p:nvPr/>
          </p:nvGrpSpPr>
          <p:grpSpPr>
            <a:xfrm>
              <a:off x="4228001" y="3069390"/>
              <a:ext cx="709246" cy="323166"/>
              <a:chOff x="8512501" y="3667407"/>
              <a:chExt cx="709246" cy="3231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447ED6C-3D11-2343-8670-9FEEED38836D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59" name="object 50">
                  <a:extLst>
                    <a:ext uri="{FF2B5EF4-FFF2-40B4-BE49-F238E27FC236}">
                      <a16:creationId xmlns:a16="http://schemas.microsoft.com/office/drawing/2014/main" id="{4FA1C850-2B4C-604D-BD74-72FEA7E3549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8C21EA-176C-D048-A7AA-F2A59AC090C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3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3D7C066-BB3B-8A47-86AA-B293CFFD11F5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62" name="object 50">
                  <a:extLst>
                    <a:ext uri="{FF2B5EF4-FFF2-40B4-BE49-F238E27FC236}">
                      <a16:creationId xmlns:a16="http://schemas.microsoft.com/office/drawing/2014/main" id="{ED366185-C839-6E46-A7DA-AFB8FF1898F5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566FBE3-4528-0740-A0D2-C46DF517205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12</a:t>
                  </a: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75BF3B-9402-A74C-989C-E6FD0764EE91}"/>
                </a:ext>
              </a:extLst>
            </p:cNvPr>
            <p:cNvGrpSpPr/>
            <p:nvPr/>
          </p:nvGrpSpPr>
          <p:grpSpPr>
            <a:xfrm>
              <a:off x="3322666" y="3089364"/>
              <a:ext cx="653142" cy="323166"/>
              <a:chOff x="8512501" y="3667407"/>
              <a:chExt cx="653142" cy="32316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84B6D9E-0D1F-5249-988C-DCDD87941D9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70" name="object 50">
                  <a:extLst>
                    <a:ext uri="{FF2B5EF4-FFF2-40B4-BE49-F238E27FC236}">
                      <a16:creationId xmlns:a16="http://schemas.microsoft.com/office/drawing/2014/main" id="{CF57571F-5058-D542-A6B5-FD029FC76F2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4C1711-C523-0243-AFD3-CB7979ABE94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1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0994C01-5252-9A43-9692-C15FC3FB1627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68" name="object 50">
                  <a:extLst>
                    <a:ext uri="{FF2B5EF4-FFF2-40B4-BE49-F238E27FC236}">
                      <a16:creationId xmlns:a16="http://schemas.microsoft.com/office/drawing/2014/main" id="{AA3C6DCE-E8CF-5841-8751-4E74B96B2422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E98BD51-7B78-8F4B-BC45-DF0B5359DC60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7</a:t>
                  </a: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2A684C-4BF2-E549-885C-0D464A949035}"/>
                </a:ext>
              </a:extLst>
            </p:cNvPr>
            <p:cNvGrpSpPr/>
            <p:nvPr/>
          </p:nvGrpSpPr>
          <p:grpSpPr>
            <a:xfrm>
              <a:off x="4995680" y="3069389"/>
              <a:ext cx="709246" cy="323166"/>
              <a:chOff x="8512501" y="3667407"/>
              <a:chExt cx="709246" cy="32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862C2BA-BC26-E248-9780-F9A13E9EE1DE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84" name="object 50">
                  <a:extLst>
                    <a:ext uri="{FF2B5EF4-FFF2-40B4-BE49-F238E27FC236}">
                      <a16:creationId xmlns:a16="http://schemas.microsoft.com/office/drawing/2014/main" id="{07998C42-807F-D64F-ACF2-989DF7AA822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50FD0E4-0A5C-5C4F-95AD-9B2236054A4D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4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404638D-00AB-0D45-B0D7-520DFDB6C8B3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2" name="object 50">
                  <a:extLst>
                    <a:ext uri="{FF2B5EF4-FFF2-40B4-BE49-F238E27FC236}">
                      <a16:creationId xmlns:a16="http://schemas.microsoft.com/office/drawing/2014/main" id="{FA042631-368F-5F41-828E-B6552516C30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A512F9D-11DF-8742-9AD7-430F2E90EB6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11</a:t>
                  </a: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DCC014-9892-0F4E-9F9B-B4D1C174791D}"/>
                </a:ext>
              </a:extLst>
            </p:cNvPr>
            <p:cNvGrpSpPr/>
            <p:nvPr/>
          </p:nvGrpSpPr>
          <p:grpSpPr>
            <a:xfrm>
              <a:off x="2896946" y="4135241"/>
              <a:ext cx="709246" cy="323166"/>
              <a:chOff x="8512501" y="3667407"/>
              <a:chExt cx="709246" cy="32316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35C0B04-A36A-9647-B245-0FB38D05A588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91" name="object 50">
                  <a:extLst>
                    <a:ext uri="{FF2B5EF4-FFF2-40B4-BE49-F238E27FC236}">
                      <a16:creationId xmlns:a16="http://schemas.microsoft.com/office/drawing/2014/main" id="{627B84A3-6DF5-F84C-A728-8FA5898537A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B9ABE2D-D80E-514E-8040-FD80D01C766A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7DE332-DB0F-1646-8001-E5DD5276A3A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9" name="object 50">
                  <a:extLst>
                    <a:ext uri="{FF2B5EF4-FFF2-40B4-BE49-F238E27FC236}">
                      <a16:creationId xmlns:a16="http://schemas.microsoft.com/office/drawing/2014/main" id="{97B16705-BFF6-DE4B-B369-B4042B805A9C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3D653CD-A259-E24F-90CC-4626422FCFA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13</a:t>
                  </a:r>
                </a:p>
              </p:txBody>
            </p: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95C629E-60E4-FD49-B6FC-8657BD6BB3CC}"/>
                </a:ext>
              </a:extLst>
            </p:cNvPr>
            <p:cNvGrpSpPr/>
            <p:nvPr/>
          </p:nvGrpSpPr>
          <p:grpSpPr>
            <a:xfrm>
              <a:off x="4617377" y="4130019"/>
              <a:ext cx="653142" cy="323166"/>
              <a:chOff x="8512501" y="3667407"/>
              <a:chExt cx="653142" cy="32316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4AACDD0-456E-BF42-A12C-A357ABCF7A69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98" name="object 50">
                  <a:extLst>
                    <a:ext uri="{FF2B5EF4-FFF2-40B4-BE49-F238E27FC236}">
                      <a16:creationId xmlns:a16="http://schemas.microsoft.com/office/drawing/2014/main" id="{D251CB45-FBF4-5945-8A0D-30B58252FB8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F2820C-2551-0B40-B64C-94425B6B016B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2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5A1783-67FB-3643-8332-B50E4247BCBD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96" name="object 50">
                  <a:extLst>
                    <a:ext uri="{FF2B5EF4-FFF2-40B4-BE49-F238E27FC236}">
                      <a16:creationId xmlns:a16="http://schemas.microsoft.com/office/drawing/2014/main" id="{AE6A7F63-6591-B948-8AF6-3B530D50AE3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468946A-D413-6143-9554-1D035A4660A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5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9E440D5-D653-664A-9D34-71EE0AE0185B}"/>
                </a:ext>
              </a:extLst>
            </p:cNvPr>
            <p:cNvGrpSpPr/>
            <p:nvPr/>
          </p:nvGrpSpPr>
          <p:grpSpPr>
            <a:xfrm>
              <a:off x="3764599" y="5229052"/>
              <a:ext cx="653142" cy="323166"/>
              <a:chOff x="8512501" y="3667407"/>
              <a:chExt cx="653142" cy="32316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C110998-AF41-4844-A3DF-C4130617033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93056" cy="323165"/>
                <a:chOff x="9813336" y="5196120"/>
                <a:chExt cx="393056" cy="323165"/>
              </a:xfrm>
            </p:grpSpPr>
            <p:sp>
              <p:nvSpPr>
                <p:cNvPr id="105" name="object 50">
                  <a:extLst>
                    <a:ext uri="{FF2B5EF4-FFF2-40B4-BE49-F238E27FC236}">
                      <a16:creationId xmlns:a16="http://schemas.microsoft.com/office/drawing/2014/main" id="{7C01E9D3-C87B-414A-9975-B4F481B000B6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6B42F10-1D5C-FD48-8E98-D47244A26587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10</a:t>
                  </a: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3B0EF2-9CF5-E346-B733-A23F09744F5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103" name="object 50">
                  <a:extLst>
                    <a:ext uri="{FF2B5EF4-FFF2-40B4-BE49-F238E27FC236}">
                      <a16:creationId xmlns:a16="http://schemas.microsoft.com/office/drawing/2014/main" id="{A8C3421E-88DE-4F4F-9419-D5DE075096CB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6933AE7-7BF5-6648-A0A9-44D9C500231E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6</a:t>
                  </a:r>
                </a:p>
              </p:txBody>
            </p:sp>
          </p:grp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62EF28B-6753-2D4F-B56F-0F1AFFEDC721}"/>
              </a:ext>
            </a:extLst>
          </p:cNvPr>
          <p:cNvSpPr txBox="1"/>
          <p:nvPr/>
        </p:nvSpPr>
        <p:spPr>
          <a:xfrm>
            <a:off x="1413762" y="5051388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No.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20110E-BA12-1947-95CE-A21B18EBA23D}"/>
              </a:ext>
            </a:extLst>
          </p:cNvPr>
          <p:cNvSpPr txBox="1"/>
          <p:nvPr/>
        </p:nvSpPr>
        <p:spPr>
          <a:xfrm>
            <a:off x="1413762" y="5423101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E3022872-963D-8D42-AC80-E3F050557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20378"/>
              </p:ext>
            </p:extLst>
          </p:nvPr>
        </p:nvGraphicFramePr>
        <p:xfrm>
          <a:off x="2667202" y="5081515"/>
          <a:ext cx="6098536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object 17">
            <a:extLst>
              <a:ext uri="{FF2B5EF4-FFF2-40B4-BE49-F238E27FC236}">
                <a16:creationId xmlns:a16="http://schemas.microsoft.com/office/drawing/2014/main" id="{56B97775-80A1-CC48-9125-64EA7A45C5F8}"/>
              </a:ext>
            </a:extLst>
          </p:cNvPr>
          <p:cNvSpPr/>
          <p:nvPr/>
        </p:nvSpPr>
        <p:spPr>
          <a:xfrm>
            <a:off x="5195518" y="4970135"/>
            <a:ext cx="527685" cy="838200"/>
          </a:xfrm>
          <a:custGeom>
            <a:avLst/>
            <a:gdLst/>
            <a:ahLst/>
            <a:cxnLst/>
            <a:rect l="l" t="t" r="r" b="b"/>
            <a:pathLst>
              <a:path w="527685" h="838200">
                <a:moveTo>
                  <a:pt x="0" y="419100"/>
                </a:moveTo>
                <a:lnTo>
                  <a:pt x="2405" y="362218"/>
                </a:lnTo>
                <a:lnTo>
                  <a:pt x="9413" y="307666"/>
                </a:lnTo>
                <a:lnTo>
                  <a:pt x="20710" y="255942"/>
                </a:lnTo>
                <a:lnTo>
                  <a:pt x="35983" y="207546"/>
                </a:lnTo>
                <a:lnTo>
                  <a:pt x="54917" y="162975"/>
                </a:lnTo>
                <a:lnTo>
                  <a:pt x="77200" y="122729"/>
                </a:lnTo>
                <a:lnTo>
                  <a:pt x="102517" y="87306"/>
                </a:lnTo>
                <a:lnTo>
                  <a:pt x="130555" y="57206"/>
                </a:lnTo>
                <a:lnTo>
                  <a:pt x="161002" y="32926"/>
                </a:lnTo>
                <a:lnTo>
                  <a:pt x="227863" y="3824"/>
                </a:lnTo>
                <a:lnTo>
                  <a:pt x="263651" y="0"/>
                </a:lnTo>
                <a:lnTo>
                  <a:pt x="299440" y="3824"/>
                </a:lnTo>
                <a:lnTo>
                  <a:pt x="366301" y="32926"/>
                </a:lnTo>
                <a:lnTo>
                  <a:pt x="396748" y="57206"/>
                </a:lnTo>
                <a:lnTo>
                  <a:pt x="424786" y="87306"/>
                </a:lnTo>
                <a:lnTo>
                  <a:pt x="450103" y="122729"/>
                </a:lnTo>
                <a:lnTo>
                  <a:pt x="472386" y="162975"/>
                </a:lnTo>
                <a:lnTo>
                  <a:pt x="491320" y="207546"/>
                </a:lnTo>
                <a:lnTo>
                  <a:pt x="506593" y="255942"/>
                </a:lnTo>
                <a:lnTo>
                  <a:pt x="517890" y="307666"/>
                </a:lnTo>
                <a:lnTo>
                  <a:pt x="524898" y="362218"/>
                </a:lnTo>
                <a:lnTo>
                  <a:pt x="527303" y="419100"/>
                </a:lnTo>
                <a:lnTo>
                  <a:pt x="524898" y="475981"/>
                </a:lnTo>
                <a:lnTo>
                  <a:pt x="517890" y="530533"/>
                </a:lnTo>
                <a:lnTo>
                  <a:pt x="506593" y="582257"/>
                </a:lnTo>
                <a:lnTo>
                  <a:pt x="491320" y="630653"/>
                </a:lnTo>
                <a:lnTo>
                  <a:pt x="472386" y="675224"/>
                </a:lnTo>
                <a:lnTo>
                  <a:pt x="450103" y="715470"/>
                </a:lnTo>
                <a:lnTo>
                  <a:pt x="424786" y="750893"/>
                </a:lnTo>
                <a:lnTo>
                  <a:pt x="396748" y="780993"/>
                </a:lnTo>
                <a:lnTo>
                  <a:pt x="366301" y="805273"/>
                </a:lnTo>
                <a:lnTo>
                  <a:pt x="299440" y="834375"/>
                </a:lnTo>
                <a:lnTo>
                  <a:pt x="263651" y="838200"/>
                </a:lnTo>
                <a:lnTo>
                  <a:pt x="227863" y="834375"/>
                </a:lnTo>
                <a:lnTo>
                  <a:pt x="161002" y="805273"/>
                </a:lnTo>
                <a:lnTo>
                  <a:pt x="130556" y="780993"/>
                </a:lnTo>
                <a:lnTo>
                  <a:pt x="102517" y="750893"/>
                </a:lnTo>
                <a:lnTo>
                  <a:pt x="77200" y="715470"/>
                </a:lnTo>
                <a:lnTo>
                  <a:pt x="54917" y="675224"/>
                </a:lnTo>
                <a:lnTo>
                  <a:pt x="35983" y="630653"/>
                </a:lnTo>
                <a:lnTo>
                  <a:pt x="20710" y="582257"/>
                </a:lnTo>
                <a:lnTo>
                  <a:pt x="9413" y="530533"/>
                </a:lnTo>
                <a:lnTo>
                  <a:pt x="2405" y="475981"/>
                </a:lnTo>
                <a:lnTo>
                  <a:pt x="0" y="419100"/>
                </a:lnTo>
                <a:close/>
              </a:path>
            </a:pathLst>
          </a:custGeom>
          <a:ln w="57912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4ED0BB9-F567-4F48-B6DA-DC850436EB8E}"/>
              </a:ext>
            </a:extLst>
          </p:cNvPr>
          <p:cNvSpPr txBox="1"/>
          <p:nvPr/>
        </p:nvSpPr>
        <p:spPr>
          <a:xfrm>
            <a:off x="1697045" y="62042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Stash</a:t>
            </a: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CC2E0040-0EDD-014B-81C9-D3AE4CD45495}"/>
              </a:ext>
            </a:extLst>
          </p:cNvPr>
          <p:cNvGraphicFramePr>
            <a:graphicFrameLocks noGrp="1"/>
          </p:cNvGraphicFramePr>
          <p:nvPr/>
        </p:nvGraphicFramePr>
        <p:xfrm>
          <a:off x="2667202" y="6229507"/>
          <a:ext cx="6097903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>
                  <a:extLst>
                    <a:ext uri="{9D8B030D-6E8A-4147-A177-3AD203B41FA5}">
                      <a16:colId xmlns:a16="http://schemas.microsoft.com/office/drawing/2014/main" val="2673070436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3115214425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15606531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1910693643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2673571994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20116040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127885641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760051862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430248318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6947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D2044-FA7F-E449-A5DF-B46F5A739DB2}"/>
              </a:ext>
            </a:extLst>
          </p:cNvPr>
          <p:cNvGrpSpPr/>
          <p:nvPr/>
        </p:nvGrpSpPr>
        <p:grpSpPr>
          <a:xfrm>
            <a:off x="2821260" y="6226959"/>
            <a:ext cx="336952" cy="323165"/>
            <a:chOff x="10481234" y="5257632"/>
            <a:chExt cx="336952" cy="323165"/>
          </a:xfrm>
        </p:grpSpPr>
        <p:sp>
          <p:nvSpPr>
            <p:cNvPr id="119" name="object 18">
              <a:extLst>
                <a:ext uri="{FF2B5EF4-FFF2-40B4-BE49-F238E27FC236}">
                  <a16:creationId xmlns:a16="http://schemas.microsoft.com/office/drawing/2014/main" id="{C382F61F-8856-544C-A9CE-9C7167E306A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62EBF1D-0B79-EB47-BA9A-5E3F7FD038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8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2D2A926-59AA-DD48-82C5-063353BEFF26}"/>
              </a:ext>
            </a:extLst>
          </p:cNvPr>
          <p:cNvGrpSpPr/>
          <p:nvPr/>
        </p:nvGrpSpPr>
        <p:grpSpPr>
          <a:xfrm>
            <a:off x="4205891" y="6226959"/>
            <a:ext cx="336952" cy="323165"/>
            <a:chOff x="10481234" y="5257632"/>
            <a:chExt cx="336952" cy="323165"/>
          </a:xfrm>
        </p:grpSpPr>
        <p:sp>
          <p:nvSpPr>
            <p:cNvPr id="116" name="object 18">
              <a:extLst>
                <a:ext uri="{FF2B5EF4-FFF2-40B4-BE49-F238E27FC236}">
                  <a16:creationId xmlns:a16="http://schemas.microsoft.com/office/drawing/2014/main" id="{68818D0F-0397-2645-94CB-7207625CAD07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F2A937F-0A0C-AA4D-87B2-EEC1009D3158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D5F6833-7F04-6440-A1ED-E0CB04658E66}"/>
              </a:ext>
            </a:extLst>
          </p:cNvPr>
          <p:cNvGrpSpPr/>
          <p:nvPr/>
        </p:nvGrpSpPr>
        <p:grpSpPr>
          <a:xfrm>
            <a:off x="4852675" y="6238033"/>
            <a:ext cx="336952" cy="323165"/>
            <a:chOff x="10481234" y="5257632"/>
            <a:chExt cx="336952" cy="323165"/>
          </a:xfrm>
        </p:grpSpPr>
        <p:sp>
          <p:nvSpPr>
            <p:cNvPr id="123" name="object 18">
              <a:extLst>
                <a:ext uri="{FF2B5EF4-FFF2-40B4-BE49-F238E27FC236}">
                  <a16:creationId xmlns:a16="http://schemas.microsoft.com/office/drawing/2014/main" id="{6E504EE9-31F1-FD4C-B677-39E75507A894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B8B5637-CCBB-7C47-ADB1-46D8EEABB312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 7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5E6688-7666-B644-8831-0600A0941C66}"/>
              </a:ext>
            </a:extLst>
          </p:cNvPr>
          <p:cNvGrpSpPr/>
          <p:nvPr/>
        </p:nvGrpSpPr>
        <p:grpSpPr>
          <a:xfrm>
            <a:off x="5525547" y="6238033"/>
            <a:ext cx="393056" cy="323165"/>
            <a:chOff x="10481234" y="5257632"/>
            <a:chExt cx="393056" cy="323165"/>
          </a:xfrm>
        </p:grpSpPr>
        <p:sp>
          <p:nvSpPr>
            <p:cNvPr id="130" name="object 18">
              <a:extLst>
                <a:ext uri="{FF2B5EF4-FFF2-40B4-BE49-F238E27FC236}">
                  <a16:creationId xmlns:a16="http://schemas.microsoft.com/office/drawing/2014/main" id="{55E02DD1-9F7D-4C4A-9B70-1AF21113A54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D30E69-A3E1-2347-9F65-5A9548487D4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13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7BB8796-4073-CE4B-8422-DDAB8B4A0DD7}"/>
              </a:ext>
            </a:extLst>
          </p:cNvPr>
          <p:cNvGrpSpPr/>
          <p:nvPr/>
        </p:nvGrpSpPr>
        <p:grpSpPr>
          <a:xfrm>
            <a:off x="6134510" y="6239144"/>
            <a:ext cx="393056" cy="323165"/>
            <a:chOff x="10481234" y="5257632"/>
            <a:chExt cx="393056" cy="323165"/>
          </a:xfrm>
        </p:grpSpPr>
        <p:sp>
          <p:nvSpPr>
            <p:cNvPr id="133" name="object 18">
              <a:extLst>
                <a:ext uri="{FF2B5EF4-FFF2-40B4-BE49-F238E27FC236}">
                  <a16:creationId xmlns:a16="http://schemas.microsoft.com/office/drawing/2014/main" id="{039084F2-3284-1748-A88F-393B3A058485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3FE3A1-7328-C447-84B7-81B6F397ED1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10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2E5C649-A3C6-0143-A699-0CA7328841FD}"/>
              </a:ext>
            </a:extLst>
          </p:cNvPr>
          <p:cNvGrpSpPr/>
          <p:nvPr/>
        </p:nvGrpSpPr>
        <p:grpSpPr>
          <a:xfrm>
            <a:off x="6861726" y="6250370"/>
            <a:ext cx="336952" cy="323165"/>
            <a:chOff x="10481234" y="5257632"/>
            <a:chExt cx="336952" cy="323165"/>
          </a:xfrm>
        </p:grpSpPr>
        <p:sp>
          <p:nvSpPr>
            <p:cNvPr id="136" name="object 18">
              <a:extLst>
                <a:ext uri="{FF2B5EF4-FFF2-40B4-BE49-F238E27FC236}">
                  <a16:creationId xmlns:a16="http://schemas.microsoft.com/office/drawing/2014/main" id="{48B3144C-AA23-934A-8417-34372092FAE8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1403868-3775-C94F-87BF-A3BBA61B3F84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6</a:t>
              </a: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27EF883-9A9C-DF42-9B89-5B607C051A25}"/>
              </a:ext>
            </a:extLst>
          </p:cNvPr>
          <p:cNvSpPr txBox="1"/>
          <p:nvPr/>
        </p:nvSpPr>
        <p:spPr>
          <a:xfrm>
            <a:off x="3546328" y="5840123"/>
            <a:ext cx="3351302" cy="369332"/>
          </a:xfrm>
          <a:prstGeom prst="rect">
            <a:avLst/>
          </a:prstGeom>
          <a:solidFill>
            <a:srgbClr val="FFFA9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 Client read/modify block 7.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81834DA-0CD1-5C4D-826C-B1B12F3E71DF}"/>
              </a:ext>
            </a:extLst>
          </p:cNvPr>
          <p:cNvGrpSpPr/>
          <p:nvPr/>
        </p:nvGrpSpPr>
        <p:grpSpPr>
          <a:xfrm>
            <a:off x="3546328" y="6238033"/>
            <a:ext cx="336952" cy="323165"/>
            <a:chOff x="10481234" y="5257632"/>
            <a:chExt cx="336952" cy="323165"/>
          </a:xfrm>
        </p:grpSpPr>
        <p:sp>
          <p:nvSpPr>
            <p:cNvPr id="141" name="object 18">
              <a:extLst>
                <a:ext uri="{FF2B5EF4-FFF2-40B4-BE49-F238E27FC236}">
                  <a16:creationId xmlns:a16="http://schemas.microsoft.com/office/drawing/2014/main" id="{5CBDBF60-01C5-4A49-B172-E2B167A7CCB9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E566261-8DF2-B742-9CF3-B96B07BEEBF8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9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1AB59AF-35AB-2045-B95F-B80274EEBE7B}"/>
              </a:ext>
            </a:extLst>
          </p:cNvPr>
          <p:cNvCxnSpPr>
            <a:cxnSpLocks/>
          </p:cNvCxnSpPr>
          <p:nvPr/>
        </p:nvCxnSpPr>
        <p:spPr>
          <a:xfrm>
            <a:off x="253653" y="4938412"/>
            <a:ext cx="11831667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F6C775AD-C0DC-8744-879D-4F098136ADE5}"/>
              </a:ext>
            </a:extLst>
          </p:cNvPr>
          <p:cNvSpPr txBox="1"/>
          <p:nvPr/>
        </p:nvSpPr>
        <p:spPr>
          <a:xfrm>
            <a:off x="406053" y="441660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281CE0B-5408-1542-A406-E6E9490576B7}"/>
              </a:ext>
            </a:extLst>
          </p:cNvPr>
          <p:cNvSpPr txBox="1"/>
          <p:nvPr/>
        </p:nvSpPr>
        <p:spPr>
          <a:xfrm>
            <a:off x="406053" y="492252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054291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A33C-A745-AD48-825C-168CC365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4712"/>
            <a:ext cx="10058400" cy="1609344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68A679C-2C28-F546-9595-CC41B50C03C4}"/>
              </a:ext>
            </a:extLst>
          </p:cNvPr>
          <p:cNvGrpSpPr/>
          <p:nvPr/>
        </p:nvGrpSpPr>
        <p:grpSpPr>
          <a:xfrm>
            <a:off x="4361588" y="1600979"/>
            <a:ext cx="3158667" cy="3163046"/>
            <a:chOff x="2546259" y="2448784"/>
            <a:chExt cx="3158667" cy="31630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76EEB5-0B57-BC47-87EC-D73737BBAB1F}"/>
                </a:ext>
              </a:extLst>
            </p:cNvPr>
            <p:cNvGrpSpPr/>
            <p:nvPr/>
          </p:nvGrpSpPr>
          <p:grpSpPr>
            <a:xfrm>
              <a:off x="2583076" y="2448784"/>
              <a:ext cx="3084956" cy="3163046"/>
              <a:chOff x="2583076" y="1804210"/>
              <a:chExt cx="3084956" cy="3163046"/>
            </a:xfrm>
          </p:grpSpPr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C5D9985-BC99-794F-BC34-80AC2EDC27C7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4D36C003-13F9-3C4D-BD88-F2919FD11AA2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9B733CD9-55C8-F14D-8D22-926655603733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423592D2-3209-7240-910C-767DFB457837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C9860AEC-3679-FD4B-B149-AEDF2F0725F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A2CB2A8D-BDBA-6347-A164-21720088E88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9982E2EA-4A66-D541-A29B-68F45EA0ADE8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5931E6EB-D4B7-1545-8910-4EDD16F1A119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888C5E4F-7329-A04C-95D3-017E5ACF4313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C401CD8D-E416-C542-BC56-B2F2A8ED3620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20">
                <a:extLst>
                  <a:ext uri="{FF2B5EF4-FFF2-40B4-BE49-F238E27FC236}">
                    <a16:creationId xmlns:a16="http://schemas.microsoft.com/office/drawing/2014/main" id="{4BA158B9-D515-BA46-957B-672289E7F96D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21">
                <a:extLst>
                  <a:ext uri="{FF2B5EF4-FFF2-40B4-BE49-F238E27FC236}">
                    <a16:creationId xmlns:a16="http://schemas.microsoft.com/office/drawing/2014/main" id="{B2FA4C00-7463-BB4D-872B-31F18BA0FC4B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360AF27B-B57D-D44C-8458-26A8482F4D7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16BAA450-CD93-984F-B2BB-E0A4AD91323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3">
                <a:extLst>
                  <a:ext uri="{FF2B5EF4-FFF2-40B4-BE49-F238E27FC236}">
                    <a16:creationId xmlns:a16="http://schemas.microsoft.com/office/drawing/2014/main" id="{80D8835E-22E0-BF4E-A203-2F2CA24A4B7F}"/>
                  </a:ext>
                </a:extLst>
              </p:cNvPr>
              <p:cNvSpPr/>
              <p:nvPr/>
            </p:nvSpPr>
            <p:spPr>
              <a:xfrm>
                <a:off x="3410607" y="3953416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7" y="474725"/>
                    </a:lnTo>
                    <a:lnTo>
                      <a:pt x="408050" y="454025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5" h="474979">
                    <a:moveTo>
                      <a:pt x="0" y="0"/>
                    </a:moveTo>
                    <a:lnTo>
                      <a:pt x="24511" y="136398"/>
                    </a:lnTo>
                    <a:lnTo>
                      <a:pt x="26034" y="145034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1" y="139319"/>
                    </a:lnTo>
                    <a:lnTo>
                      <a:pt x="56006" y="130683"/>
                    </a:lnTo>
                    <a:lnTo>
                      <a:pt x="46815" y="79623"/>
                    </a:lnTo>
                    <a:lnTo>
                      <a:pt x="8381" y="34544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5" h="474979">
                    <a:moveTo>
                      <a:pt x="32765" y="13715"/>
                    </a:moveTo>
                    <a:lnTo>
                      <a:pt x="8381" y="34544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3"/>
                    </a:lnTo>
                    <a:lnTo>
                      <a:pt x="36321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5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2" y="75946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7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09" y="45720"/>
                    </a:lnTo>
                    <a:lnTo>
                      <a:pt x="39242" y="13715"/>
                    </a:lnTo>
                    <a:close/>
                  </a:path>
                  <a:path w="408305" h="474979">
                    <a:moveTo>
                      <a:pt x="39260" y="21336"/>
                    </a:moveTo>
                    <a:lnTo>
                      <a:pt x="36321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5" h="474979">
                    <a:moveTo>
                      <a:pt x="36321" y="21336"/>
                    </a:moveTo>
                    <a:lnTo>
                      <a:pt x="15239" y="39243"/>
                    </a:lnTo>
                    <a:lnTo>
                      <a:pt x="41179" y="48318"/>
                    </a:lnTo>
                    <a:lnTo>
                      <a:pt x="36321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4">
                <a:extLst>
                  <a:ext uri="{FF2B5EF4-FFF2-40B4-BE49-F238E27FC236}">
                    <a16:creationId xmlns:a16="http://schemas.microsoft.com/office/drawing/2014/main" id="{7C344E2E-A387-2046-8BF0-AF84E1B22D0F}"/>
                  </a:ext>
                </a:extLst>
              </p:cNvPr>
              <p:cNvSpPr/>
              <p:nvPr/>
            </p:nvSpPr>
            <p:spPr>
              <a:xfrm>
                <a:off x="4424067" y="3953416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4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8"/>
                    </a:lnTo>
                    <a:lnTo>
                      <a:pt x="24384" y="474725"/>
                    </a:lnTo>
                    <a:lnTo>
                      <a:pt x="364544" y="79240"/>
                    </a:lnTo>
                    <a:lnTo>
                      <a:pt x="370300" y="48075"/>
                    </a:lnTo>
                    <a:close/>
                  </a:path>
                  <a:path w="412114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7"/>
                    </a:lnTo>
                    <a:lnTo>
                      <a:pt x="364544" y="79240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7"/>
                    </a:lnTo>
                    <a:lnTo>
                      <a:pt x="367919" y="149098"/>
                    </a:lnTo>
                    <a:lnTo>
                      <a:pt x="376682" y="150622"/>
                    </a:lnTo>
                    <a:lnTo>
                      <a:pt x="384937" y="144907"/>
                    </a:lnTo>
                    <a:lnTo>
                      <a:pt x="386588" y="136271"/>
                    </a:lnTo>
                    <a:lnTo>
                      <a:pt x="409226" y="13588"/>
                    </a:lnTo>
                    <a:close/>
                  </a:path>
                  <a:path w="412114" h="474979">
                    <a:moveTo>
                      <a:pt x="387567" y="21082"/>
                    </a:moveTo>
                    <a:lnTo>
                      <a:pt x="375285" y="21082"/>
                    </a:lnTo>
                    <a:lnTo>
                      <a:pt x="396239" y="39115"/>
                    </a:lnTo>
                    <a:lnTo>
                      <a:pt x="370300" y="48075"/>
                    </a:lnTo>
                    <a:lnTo>
                      <a:pt x="364544" y="79240"/>
                    </a:lnTo>
                    <a:lnTo>
                      <a:pt x="403098" y="34417"/>
                    </a:lnTo>
                    <a:lnTo>
                      <a:pt x="387567" y="21082"/>
                    </a:lnTo>
                    <a:close/>
                  </a:path>
                  <a:path w="412114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6" y="53276"/>
                    </a:lnTo>
                    <a:lnTo>
                      <a:pt x="269954" y="59213"/>
                    </a:lnTo>
                    <a:lnTo>
                      <a:pt x="270764" y="65532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4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2"/>
                    </a:lnTo>
                    <a:lnTo>
                      <a:pt x="387567" y="21082"/>
                    </a:lnTo>
                    <a:lnTo>
                      <a:pt x="378841" y="13588"/>
                    </a:lnTo>
                    <a:close/>
                  </a:path>
                  <a:path w="412114" h="474979">
                    <a:moveTo>
                      <a:pt x="375285" y="21082"/>
                    </a:moveTo>
                    <a:lnTo>
                      <a:pt x="370300" y="48075"/>
                    </a:lnTo>
                    <a:lnTo>
                      <a:pt x="396239" y="39115"/>
                    </a:lnTo>
                    <a:lnTo>
                      <a:pt x="375285" y="21082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DF3CBA03-92F9-F64F-807A-277D4EED627F}"/>
                  </a:ext>
                </a:extLst>
              </p:cNvPr>
              <p:cNvSpPr/>
              <p:nvPr/>
            </p:nvSpPr>
            <p:spPr>
              <a:xfrm>
                <a:off x="2924325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09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4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7CBED379-0257-D543-B745-66B5AEEA1B13}"/>
                  </a:ext>
                </a:extLst>
              </p:cNvPr>
              <p:cNvSpPr/>
              <p:nvPr/>
            </p:nvSpPr>
            <p:spPr>
              <a:xfrm>
                <a:off x="3318787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2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7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3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2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3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3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3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58745BCB-637A-AA42-B1D5-ADB93DBC53E8}"/>
                  </a:ext>
                </a:extLst>
              </p:cNvPr>
              <p:cNvSpPr/>
              <p:nvPr/>
            </p:nvSpPr>
            <p:spPr>
              <a:xfrm>
                <a:off x="4658637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8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4" y="35560"/>
                    </a:lnTo>
                    <a:lnTo>
                      <a:pt x="33908" y="20320"/>
                    </a:lnTo>
                    <a:lnTo>
                      <a:pt x="38099" y="20320"/>
                    </a:lnTo>
                    <a:lnTo>
                      <a:pt x="4698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8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8" y="20320"/>
                    </a:moveTo>
                    <a:lnTo>
                      <a:pt x="5714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29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8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29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264A7126-E506-2347-BAC0-93B17E8B01C6}"/>
                  </a:ext>
                </a:extLst>
              </p:cNvPr>
              <p:cNvSpPr/>
              <p:nvPr/>
            </p:nvSpPr>
            <p:spPr>
              <a:xfrm>
                <a:off x="5053099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8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9">
                <a:extLst>
                  <a:ext uri="{FF2B5EF4-FFF2-40B4-BE49-F238E27FC236}">
                    <a16:creationId xmlns:a16="http://schemas.microsoft.com/office/drawing/2014/main" id="{E11B40DD-6DC4-CE40-91BF-E6C219111AA6}"/>
                  </a:ext>
                </a:extLst>
              </p:cNvPr>
              <p:cNvSpPr txBox="1"/>
              <p:nvPr/>
            </p:nvSpPr>
            <p:spPr>
              <a:xfrm>
                <a:off x="4480202" y="1815122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3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4</a:t>
                </a:r>
                <a:endParaRPr sz="3200" dirty="0">
                  <a:latin typeface="Arial"/>
                  <a:cs typeface="Arial"/>
                </a:endParaRPr>
              </a:p>
            </p:txBody>
          </p:sp>
          <p:sp>
            <p:nvSpPr>
              <p:cNvPr id="33" name="object 69">
                <a:extLst>
                  <a:ext uri="{FF2B5EF4-FFF2-40B4-BE49-F238E27FC236}">
                    <a16:creationId xmlns:a16="http://schemas.microsoft.com/office/drawing/2014/main" id="{FA00719E-0517-BE42-8336-1CD7980962EE}"/>
                  </a:ext>
                </a:extLst>
              </p:cNvPr>
              <p:cNvSpPr txBox="1"/>
              <p:nvPr/>
            </p:nvSpPr>
            <p:spPr>
              <a:xfrm>
                <a:off x="2824430" y="1804210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1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2</a:t>
                </a:r>
                <a:endParaRPr sz="3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2154A6-230E-6940-AC4A-B6A3054B83C5}"/>
                </a:ext>
              </a:extLst>
            </p:cNvPr>
            <p:cNvGrpSpPr/>
            <p:nvPr/>
          </p:nvGrpSpPr>
          <p:grpSpPr>
            <a:xfrm>
              <a:off x="2546259" y="3089366"/>
              <a:ext cx="393056" cy="323165"/>
              <a:chOff x="9813336" y="5196120"/>
              <a:chExt cx="393056" cy="323165"/>
            </a:xfrm>
          </p:grpSpPr>
          <p:sp>
            <p:nvSpPr>
              <p:cNvPr id="37" name="object 50">
                <a:extLst>
                  <a:ext uri="{FF2B5EF4-FFF2-40B4-BE49-F238E27FC236}">
                    <a16:creationId xmlns:a16="http://schemas.microsoft.com/office/drawing/2014/main" id="{3D267A9A-69AD-FF4C-A5A3-0A9B52DE086D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C664C-23E5-B945-AA75-640BB265509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3930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14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A328E7-1746-9D42-86BD-65CAEAF95539}"/>
                </a:ext>
              </a:extLst>
            </p:cNvPr>
            <p:cNvGrpSpPr/>
            <p:nvPr/>
          </p:nvGrpSpPr>
          <p:grpSpPr>
            <a:xfrm>
              <a:off x="2862449" y="3089365"/>
              <a:ext cx="309304" cy="323165"/>
              <a:chOff x="9813336" y="5196120"/>
              <a:chExt cx="309304" cy="323165"/>
            </a:xfrm>
          </p:grpSpPr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D1AC86A4-C604-B94E-B57A-931772FE5CE1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59E672-1BD1-4741-950C-A5837ECD31F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18473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605568-00DF-E04E-AB99-3AF6CF8763A4}"/>
                </a:ext>
              </a:extLst>
            </p:cNvPr>
            <p:cNvGrpSpPr/>
            <p:nvPr/>
          </p:nvGrpSpPr>
          <p:grpSpPr>
            <a:xfrm>
              <a:off x="4228001" y="3069390"/>
              <a:ext cx="709246" cy="323166"/>
              <a:chOff x="8512501" y="3667407"/>
              <a:chExt cx="709246" cy="3231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447ED6C-3D11-2343-8670-9FEEED38836D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59" name="object 50">
                  <a:extLst>
                    <a:ext uri="{FF2B5EF4-FFF2-40B4-BE49-F238E27FC236}">
                      <a16:creationId xmlns:a16="http://schemas.microsoft.com/office/drawing/2014/main" id="{4FA1C850-2B4C-604D-BD74-72FEA7E3549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8C21EA-176C-D048-A7AA-F2A59AC090C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3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3D7C066-BB3B-8A47-86AA-B293CFFD11F5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62" name="object 50">
                  <a:extLst>
                    <a:ext uri="{FF2B5EF4-FFF2-40B4-BE49-F238E27FC236}">
                      <a16:creationId xmlns:a16="http://schemas.microsoft.com/office/drawing/2014/main" id="{ED366185-C839-6E46-A7DA-AFB8FF1898F5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566FBE3-4528-0740-A0D2-C46DF517205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12</a:t>
                  </a: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75BF3B-9402-A74C-989C-E6FD0764EE91}"/>
                </a:ext>
              </a:extLst>
            </p:cNvPr>
            <p:cNvGrpSpPr/>
            <p:nvPr/>
          </p:nvGrpSpPr>
          <p:grpSpPr>
            <a:xfrm>
              <a:off x="3322666" y="3089364"/>
              <a:ext cx="653142" cy="323166"/>
              <a:chOff x="8512501" y="3667407"/>
              <a:chExt cx="653142" cy="32316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84B6D9E-0D1F-5249-988C-DCDD87941D9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70" name="object 50">
                  <a:extLst>
                    <a:ext uri="{FF2B5EF4-FFF2-40B4-BE49-F238E27FC236}">
                      <a16:creationId xmlns:a16="http://schemas.microsoft.com/office/drawing/2014/main" id="{CF57571F-5058-D542-A6B5-FD029FC76F2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4C1711-C523-0243-AFD3-CB7979ABE94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1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0994C01-5252-9A43-9692-C15FC3FB1627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68" name="object 50">
                  <a:extLst>
                    <a:ext uri="{FF2B5EF4-FFF2-40B4-BE49-F238E27FC236}">
                      <a16:creationId xmlns:a16="http://schemas.microsoft.com/office/drawing/2014/main" id="{AA3C6DCE-E8CF-5841-8751-4E74B96B2422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E98BD51-7B78-8F4B-BC45-DF0B5359DC60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7</a:t>
                  </a: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2A684C-4BF2-E549-885C-0D464A949035}"/>
                </a:ext>
              </a:extLst>
            </p:cNvPr>
            <p:cNvGrpSpPr/>
            <p:nvPr/>
          </p:nvGrpSpPr>
          <p:grpSpPr>
            <a:xfrm>
              <a:off x="4995680" y="3069389"/>
              <a:ext cx="709246" cy="323166"/>
              <a:chOff x="8512501" y="3667407"/>
              <a:chExt cx="709246" cy="32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862C2BA-BC26-E248-9780-F9A13E9EE1DE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84" name="object 50">
                  <a:extLst>
                    <a:ext uri="{FF2B5EF4-FFF2-40B4-BE49-F238E27FC236}">
                      <a16:creationId xmlns:a16="http://schemas.microsoft.com/office/drawing/2014/main" id="{07998C42-807F-D64F-ACF2-989DF7AA822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50FD0E4-0A5C-5C4F-95AD-9B2236054A4D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4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404638D-00AB-0D45-B0D7-520DFDB6C8B3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2" name="object 50">
                  <a:extLst>
                    <a:ext uri="{FF2B5EF4-FFF2-40B4-BE49-F238E27FC236}">
                      <a16:creationId xmlns:a16="http://schemas.microsoft.com/office/drawing/2014/main" id="{FA042631-368F-5F41-828E-B6552516C30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A512F9D-11DF-8742-9AD7-430F2E90EB6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11</a:t>
                  </a: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DCC014-9892-0F4E-9F9B-B4D1C174791D}"/>
                </a:ext>
              </a:extLst>
            </p:cNvPr>
            <p:cNvGrpSpPr/>
            <p:nvPr/>
          </p:nvGrpSpPr>
          <p:grpSpPr>
            <a:xfrm>
              <a:off x="2896946" y="4135241"/>
              <a:ext cx="709246" cy="323166"/>
              <a:chOff x="8512501" y="3667407"/>
              <a:chExt cx="709246" cy="32316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35C0B04-A36A-9647-B245-0FB38D05A588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91" name="object 50">
                  <a:extLst>
                    <a:ext uri="{FF2B5EF4-FFF2-40B4-BE49-F238E27FC236}">
                      <a16:creationId xmlns:a16="http://schemas.microsoft.com/office/drawing/2014/main" id="{627B84A3-6DF5-F84C-A728-8FA5898537A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B9ABE2D-D80E-514E-8040-FD80D01C766A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7DE332-DB0F-1646-8001-E5DD5276A3A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9" name="object 50">
                  <a:extLst>
                    <a:ext uri="{FF2B5EF4-FFF2-40B4-BE49-F238E27FC236}">
                      <a16:creationId xmlns:a16="http://schemas.microsoft.com/office/drawing/2014/main" id="{97B16705-BFF6-DE4B-B369-B4042B805A9C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3D653CD-A259-E24F-90CC-4626422FCFA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13</a:t>
                  </a:r>
                </a:p>
              </p:txBody>
            </p: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95C629E-60E4-FD49-B6FC-8657BD6BB3CC}"/>
                </a:ext>
              </a:extLst>
            </p:cNvPr>
            <p:cNvGrpSpPr/>
            <p:nvPr/>
          </p:nvGrpSpPr>
          <p:grpSpPr>
            <a:xfrm>
              <a:off x="4617377" y="4130019"/>
              <a:ext cx="653142" cy="323166"/>
              <a:chOff x="8512501" y="3667407"/>
              <a:chExt cx="653142" cy="32316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4AACDD0-456E-BF42-A12C-A357ABCF7A69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98" name="object 50">
                  <a:extLst>
                    <a:ext uri="{FF2B5EF4-FFF2-40B4-BE49-F238E27FC236}">
                      <a16:creationId xmlns:a16="http://schemas.microsoft.com/office/drawing/2014/main" id="{D251CB45-FBF4-5945-8A0D-30B58252FB8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F2820C-2551-0B40-B64C-94425B6B016B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2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5A1783-67FB-3643-8332-B50E4247BCBD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96" name="object 50">
                  <a:extLst>
                    <a:ext uri="{FF2B5EF4-FFF2-40B4-BE49-F238E27FC236}">
                      <a16:creationId xmlns:a16="http://schemas.microsoft.com/office/drawing/2014/main" id="{AE6A7F63-6591-B948-8AF6-3B530D50AE3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468946A-D413-6143-9554-1D035A4660A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5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9E440D5-D653-664A-9D34-71EE0AE0185B}"/>
                </a:ext>
              </a:extLst>
            </p:cNvPr>
            <p:cNvGrpSpPr/>
            <p:nvPr/>
          </p:nvGrpSpPr>
          <p:grpSpPr>
            <a:xfrm>
              <a:off x="3764599" y="5229052"/>
              <a:ext cx="653142" cy="323166"/>
              <a:chOff x="8512501" y="3667407"/>
              <a:chExt cx="653142" cy="32316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C110998-AF41-4844-A3DF-C4130617033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93056" cy="323165"/>
                <a:chOff x="9813336" y="5196120"/>
                <a:chExt cx="393056" cy="323165"/>
              </a:xfrm>
            </p:grpSpPr>
            <p:sp>
              <p:nvSpPr>
                <p:cNvPr id="105" name="object 50">
                  <a:extLst>
                    <a:ext uri="{FF2B5EF4-FFF2-40B4-BE49-F238E27FC236}">
                      <a16:creationId xmlns:a16="http://schemas.microsoft.com/office/drawing/2014/main" id="{7C01E9D3-C87B-414A-9975-B4F481B000B6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6B42F10-1D5C-FD48-8E98-D47244A26587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10</a:t>
                  </a: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3B0EF2-9CF5-E346-B733-A23F09744F5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103" name="object 50">
                  <a:extLst>
                    <a:ext uri="{FF2B5EF4-FFF2-40B4-BE49-F238E27FC236}">
                      <a16:creationId xmlns:a16="http://schemas.microsoft.com/office/drawing/2014/main" id="{A8C3421E-88DE-4F4F-9419-D5DE075096CB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6933AE7-7BF5-6648-A0A9-44D9C500231E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6</a:t>
                  </a:r>
                </a:p>
              </p:txBody>
            </p:sp>
          </p:grp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62EF28B-6753-2D4F-B56F-0F1AFFEDC721}"/>
              </a:ext>
            </a:extLst>
          </p:cNvPr>
          <p:cNvSpPr txBox="1"/>
          <p:nvPr/>
        </p:nvSpPr>
        <p:spPr>
          <a:xfrm>
            <a:off x="1413762" y="5051388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No.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20110E-BA12-1947-95CE-A21B18EBA23D}"/>
              </a:ext>
            </a:extLst>
          </p:cNvPr>
          <p:cNvSpPr txBox="1"/>
          <p:nvPr/>
        </p:nvSpPr>
        <p:spPr>
          <a:xfrm>
            <a:off x="1413762" y="5423101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E3022872-963D-8D42-AC80-E3F050557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86460"/>
              </p:ext>
            </p:extLst>
          </p:nvPr>
        </p:nvGraphicFramePr>
        <p:xfrm>
          <a:off x="2667202" y="5081515"/>
          <a:ext cx="6098536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object 17">
            <a:extLst>
              <a:ext uri="{FF2B5EF4-FFF2-40B4-BE49-F238E27FC236}">
                <a16:creationId xmlns:a16="http://schemas.microsoft.com/office/drawing/2014/main" id="{56B97775-80A1-CC48-9125-64EA7A45C5F8}"/>
              </a:ext>
            </a:extLst>
          </p:cNvPr>
          <p:cNvSpPr/>
          <p:nvPr/>
        </p:nvSpPr>
        <p:spPr>
          <a:xfrm>
            <a:off x="5195518" y="4970135"/>
            <a:ext cx="527685" cy="838200"/>
          </a:xfrm>
          <a:custGeom>
            <a:avLst/>
            <a:gdLst/>
            <a:ahLst/>
            <a:cxnLst/>
            <a:rect l="l" t="t" r="r" b="b"/>
            <a:pathLst>
              <a:path w="527685" h="838200">
                <a:moveTo>
                  <a:pt x="0" y="419100"/>
                </a:moveTo>
                <a:lnTo>
                  <a:pt x="2405" y="362218"/>
                </a:lnTo>
                <a:lnTo>
                  <a:pt x="9413" y="307666"/>
                </a:lnTo>
                <a:lnTo>
                  <a:pt x="20710" y="255942"/>
                </a:lnTo>
                <a:lnTo>
                  <a:pt x="35983" y="207546"/>
                </a:lnTo>
                <a:lnTo>
                  <a:pt x="54917" y="162975"/>
                </a:lnTo>
                <a:lnTo>
                  <a:pt x="77200" y="122729"/>
                </a:lnTo>
                <a:lnTo>
                  <a:pt x="102517" y="87306"/>
                </a:lnTo>
                <a:lnTo>
                  <a:pt x="130555" y="57206"/>
                </a:lnTo>
                <a:lnTo>
                  <a:pt x="161002" y="32926"/>
                </a:lnTo>
                <a:lnTo>
                  <a:pt x="227863" y="3824"/>
                </a:lnTo>
                <a:lnTo>
                  <a:pt x="263651" y="0"/>
                </a:lnTo>
                <a:lnTo>
                  <a:pt x="299440" y="3824"/>
                </a:lnTo>
                <a:lnTo>
                  <a:pt x="366301" y="32926"/>
                </a:lnTo>
                <a:lnTo>
                  <a:pt x="396748" y="57206"/>
                </a:lnTo>
                <a:lnTo>
                  <a:pt x="424786" y="87306"/>
                </a:lnTo>
                <a:lnTo>
                  <a:pt x="450103" y="122729"/>
                </a:lnTo>
                <a:lnTo>
                  <a:pt x="472386" y="162975"/>
                </a:lnTo>
                <a:lnTo>
                  <a:pt x="491320" y="207546"/>
                </a:lnTo>
                <a:lnTo>
                  <a:pt x="506593" y="255942"/>
                </a:lnTo>
                <a:lnTo>
                  <a:pt x="517890" y="307666"/>
                </a:lnTo>
                <a:lnTo>
                  <a:pt x="524898" y="362218"/>
                </a:lnTo>
                <a:lnTo>
                  <a:pt x="527303" y="419100"/>
                </a:lnTo>
                <a:lnTo>
                  <a:pt x="524898" y="475981"/>
                </a:lnTo>
                <a:lnTo>
                  <a:pt x="517890" y="530533"/>
                </a:lnTo>
                <a:lnTo>
                  <a:pt x="506593" y="582257"/>
                </a:lnTo>
                <a:lnTo>
                  <a:pt x="491320" y="630653"/>
                </a:lnTo>
                <a:lnTo>
                  <a:pt x="472386" y="675224"/>
                </a:lnTo>
                <a:lnTo>
                  <a:pt x="450103" y="715470"/>
                </a:lnTo>
                <a:lnTo>
                  <a:pt x="424786" y="750893"/>
                </a:lnTo>
                <a:lnTo>
                  <a:pt x="396748" y="780993"/>
                </a:lnTo>
                <a:lnTo>
                  <a:pt x="366301" y="805273"/>
                </a:lnTo>
                <a:lnTo>
                  <a:pt x="299440" y="834375"/>
                </a:lnTo>
                <a:lnTo>
                  <a:pt x="263651" y="838200"/>
                </a:lnTo>
                <a:lnTo>
                  <a:pt x="227863" y="834375"/>
                </a:lnTo>
                <a:lnTo>
                  <a:pt x="161002" y="805273"/>
                </a:lnTo>
                <a:lnTo>
                  <a:pt x="130556" y="780993"/>
                </a:lnTo>
                <a:lnTo>
                  <a:pt x="102517" y="750893"/>
                </a:lnTo>
                <a:lnTo>
                  <a:pt x="77200" y="715470"/>
                </a:lnTo>
                <a:lnTo>
                  <a:pt x="54917" y="675224"/>
                </a:lnTo>
                <a:lnTo>
                  <a:pt x="35983" y="630653"/>
                </a:lnTo>
                <a:lnTo>
                  <a:pt x="20710" y="582257"/>
                </a:lnTo>
                <a:lnTo>
                  <a:pt x="9413" y="530533"/>
                </a:lnTo>
                <a:lnTo>
                  <a:pt x="2405" y="475981"/>
                </a:lnTo>
                <a:lnTo>
                  <a:pt x="0" y="419100"/>
                </a:lnTo>
                <a:close/>
              </a:path>
            </a:pathLst>
          </a:custGeom>
          <a:ln w="57912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4ED0BB9-F567-4F48-B6DA-DC850436EB8E}"/>
              </a:ext>
            </a:extLst>
          </p:cNvPr>
          <p:cNvSpPr txBox="1"/>
          <p:nvPr/>
        </p:nvSpPr>
        <p:spPr>
          <a:xfrm>
            <a:off x="1697045" y="62042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Stash</a:t>
            </a: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CC2E0040-0EDD-014B-81C9-D3AE4CD45495}"/>
              </a:ext>
            </a:extLst>
          </p:cNvPr>
          <p:cNvGraphicFramePr>
            <a:graphicFrameLocks noGrp="1"/>
          </p:cNvGraphicFramePr>
          <p:nvPr/>
        </p:nvGraphicFramePr>
        <p:xfrm>
          <a:off x="2667202" y="6229507"/>
          <a:ext cx="6097903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>
                  <a:extLst>
                    <a:ext uri="{9D8B030D-6E8A-4147-A177-3AD203B41FA5}">
                      <a16:colId xmlns:a16="http://schemas.microsoft.com/office/drawing/2014/main" val="2673070436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3115214425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15606531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1910693643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2673571994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20116040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127885641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760051862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430248318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6947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D2044-FA7F-E449-A5DF-B46F5A739DB2}"/>
              </a:ext>
            </a:extLst>
          </p:cNvPr>
          <p:cNvGrpSpPr/>
          <p:nvPr/>
        </p:nvGrpSpPr>
        <p:grpSpPr>
          <a:xfrm>
            <a:off x="2821260" y="6226959"/>
            <a:ext cx="336952" cy="323165"/>
            <a:chOff x="10481234" y="5257632"/>
            <a:chExt cx="336952" cy="323165"/>
          </a:xfrm>
        </p:grpSpPr>
        <p:sp>
          <p:nvSpPr>
            <p:cNvPr id="119" name="object 18">
              <a:extLst>
                <a:ext uri="{FF2B5EF4-FFF2-40B4-BE49-F238E27FC236}">
                  <a16:creationId xmlns:a16="http://schemas.microsoft.com/office/drawing/2014/main" id="{C382F61F-8856-544C-A9CE-9C7167E306A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62EBF1D-0B79-EB47-BA9A-5E3F7FD038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8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2D2A926-59AA-DD48-82C5-063353BEFF26}"/>
              </a:ext>
            </a:extLst>
          </p:cNvPr>
          <p:cNvGrpSpPr/>
          <p:nvPr/>
        </p:nvGrpSpPr>
        <p:grpSpPr>
          <a:xfrm>
            <a:off x="4235873" y="6226959"/>
            <a:ext cx="336952" cy="323165"/>
            <a:chOff x="10481234" y="5257632"/>
            <a:chExt cx="336952" cy="323165"/>
          </a:xfrm>
        </p:grpSpPr>
        <p:sp>
          <p:nvSpPr>
            <p:cNvPr id="116" name="object 18">
              <a:extLst>
                <a:ext uri="{FF2B5EF4-FFF2-40B4-BE49-F238E27FC236}">
                  <a16:creationId xmlns:a16="http://schemas.microsoft.com/office/drawing/2014/main" id="{68818D0F-0397-2645-94CB-7207625CAD07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F2A937F-0A0C-AA4D-87B2-EEC1009D3158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D5F6833-7F04-6440-A1ED-E0CB04658E66}"/>
              </a:ext>
            </a:extLst>
          </p:cNvPr>
          <p:cNvGrpSpPr/>
          <p:nvPr/>
        </p:nvGrpSpPr>
        <p:grpSpPr>
          <a:xfrm>
            <a:off x="4882657" y="6238033"/>
            <a:ext cx="336952" cy="323165"/>
            <a:chOff x="10481234" y="5257632"/>
            <a:chExt cx="336952" cy="323165"/>
          </a:xfrm>
        </p:grpSpPr>
        <p:sp>
          <p:nvSpPr>
            <p:cNvPr id="123" name="object 18">
              <a:extLst>
                <a:ext uri="{FF2B5EF4-FFF2-40B4-BE49-F238E27FC236}">
                  <a16:creationId xmlns:a16="http://schemas.microsoft.com/office/drawing/2014/main" id="{6E504EE9-31F1-FD4C-B677-39E75507A894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B8B5637-CCBB-7C47-ADB1-46D8EEABB312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 7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5E6688-7666-B644-8831-0600A0941C66}"/>
              </a:ext>
            </a:extLst>
          </p:cNvPr>
          <p:cNvGrpSpPr/>
          <p:nvPr/>
        </p:nvGrpSpPr>
        <p:grpSpPr>
          <a:xfrm>
            <a:off x="5555529" y="6238033"/>
            <a:ext cx="393056" cy="323165"/>
            <a:chOff x="10481234" y="5257632"/>
            <a:chExt cx="393056" cy="323165"/>
          </a:xfrm>
        </p:grpSpPr>
        <p:sp>
          <p:nvSpPr>
            <p:cNvPr id="130" name="object 18">
              <a:extLst>
                <a:ext uri="{FF2B5EF4-FFF2-40B4-BE49-F238E27FC236}">
                  <a16:creationId xmlns:a16="http://schemas.microsoft.com/office/drawing/2014/main" id="{55E02DD1-9F7D-4C4A-9B70-1AF21113A54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D30E69-A3E1-2347-9F65-5A9548487D4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13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7BB8796-4073-CE4B-8422-DDAB8B4A0DD7}"/>
              </a:ext>
            </a:extLst>
          </p:cNvPr>
          <p:cNvGrpSpPr/>
          <p:nvPr/>
        </p:nvGrpSpPr>
        <p:grpSpPr>
          <a:xfrm>
            <a:off x="6164492" y="6239144"/>
            <a:ext cx="393056" cy="323165"/>
            <a:chOff x="10481234" y="5257632"/>
            <a:chExt cx="393056" cy="323165"/>
          </a:xfrm>
        </p:grpSpPr>
        <p:sp>
          <p:nvSpPr>
            <p:cNvPr id="133" name="object 18">
              <a:extLst>
                <a:ext uri="{FF2B5EF4-FFF2-40B4-BE49-F238E27FC236}">
                  <a16:creationId xmlns:a16="http://schemas.microsoft.com/office/drawing/2014/main" id="{039084F2-3284-1748-A88F-393B3A058485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3FE3A1-7328-C447-84B7-81B6F397ED1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10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2E5C649-A3C6-0143-A699-0CA7328841FD}"/>
              </a:ext>
            </a:extLst>
          </p:cNvPr>
          <p:cNvGrpSpPr/>
          <p:nvPr/>
        </p:nvGrpSpPr>
        <p:grpSpPr>
          <a:xfrm>
            <a:off x="6891708" y="6250370"/>
            <a:ext cx="336952" cy="323165"/>
            <a:chOff x="10481234" y="5257632"/>
            <a:chExt cx="336952" cy="323165"/>
          </a:xfrm>
        </p:grpSpPr>
        <p:sp>
          <p:nvSpPr>
            <p:cNvPr id="136" name="object 18">
              <a:extLst>
                <a:ext uri="{FF2B5EF4-FFF2-40B4-BE49-F238E27FC236}">
                  <a16:creationId xmlns:a16="http://schemas.microsoft.com/office/drawing/2014/main" id="{48B3144C-AA23-934A-8417-34372092FAE8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1403868-3775-C94F-87BF-A3BBA61B3F84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6</a:t>
              </a: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27EF883-9A9C-DF42-9B89-5B607C051A25}"/>
              </a:ext>
            </a:extLst>
          </p:cNvPr>
          <p:cNvSpPr txBox="1"/>
          <p:nvPr/>
        </p:nvSpPr>
        <p:spPr>
          <a:xfrm>
            <a:off x="3499726" y="5839551"/>
            <a:ext cx="3669594" cy="369332"/>
          </a:xfrm>
          <a:prstGeom prst="rect">
            <a:avLst/>
          </a:prstGeom>
          <a:solidFill>
            <a:srgbClr val="FFFA9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4. Assign a new random position.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C9BEB24-CE7B-FA4D-88EC-9811F011E1F0}"/>
              </a:ext>
            </a:extLst>
          </p:cNvPr>
          <p:cNvGrpSpPr/>
          <p:nvPr/>
        </p:nvGrpSpPr>
        <p:grpSpPr>
          <a:xfrm>
            <a:off x="3546328" y="6238033"/>
            <a:ext cx="336952" cy="323165"/>
            <a:chOff x="10481234" y="5257632"/>
            <a:chExt cx="336952" cy="323165"/>
          </a:xfrm>
        </p:grpSpPr>
        <p:sp>
          <p:nvSpPr>
            <p:cNvPr id="112" name="object 18">
              <a:extLst>
                <a:ext uri="{FF2B5EF4-FFF2-40B4-BE49-F238E27FC236}">
                  <a16:creationId xmlns:a16="http://schemas.microsoft.com/office/drawing/2014/main" id="{27D6FEF6-E178-8A40-97AD-83D95D72DFA8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26A2F9A-9AA1-7845-A2C3-7C6E0F4813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9</a:t>
              </a: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CECABFF-DA5E-4B44-9D49-92093425909A}"/>
              </a:ext>
            </a:extLst>
          </p:cNvPr>
          <p:cNvCxnSpPr>
            <a:cxnSpLocks/>
          </p:cNvCxnSpPr>
          <p:nvPr/>
        </p:nvCxnSpPr>
        <p:spPr>
          <a:xfrm>
            <a:off x="253653" y="4938412"/>
            <a:ext cx="11831667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AA8B859A-EF92-CB45-90D0-5407B54A0419}"/>
              </a:ext>
            </a:extLst>
          </p:cNvPr>
          <p:cNvSpPr txBox="1"/>
          <p:nvPr/>
        </p:nvSpPr>
        <p:spPr>
          <a:xfrm>
            <a:off x="406053" y="441660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2F369D8-ECFE-3A4B-98D0-2BE88098C4B7}"/>
              </a:ext>
            </a:extLst>
          </p:cNvPr>
          <p:cNvSpPr txBox="1"/>
          <p:nvPr/>
        </p:nvSpPr>
        <p:spPr>
          <a:xfrm>
            <a:off x="406053" y="492252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04852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A33C-A745-AD48-825C-168CC365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4712"/>
            <a:ext cx="10058400" cy="1609344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68A679C-2C28-F546-9595-CC41B50C03C4}"/>
              </a:ext>
            </a:extLst>
          </p:cNvPr>
          <p:cNvGrpSpPr/>
          <p:nvPr/>
        </p:nvGrpSpPr>
        <p:grpSpPr>
          <a:xfrm>
            <a:off x="4361588" y="1600979"/>
            <a:ext cx="3158667" cy="3163046"/>
            <a:chOff x="2546259" y="2448784"/>
            <a:chExt cx="3158667" cy="31630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76EEB5-0B57-BC47-87EC-D73737BBAB1F}"/>
                </a:ext>
              </a:extLst>
            </p:cNvPr>
            <p:cNvGrpSpPr/>
            <p:nvPr/>
          </p:nvGrpSpPr>
          <p:grpSpPr>
            <a:xfrm>
              <a:off x="2583076" y="2448784"/>
              <a:ext cx="3084956" cy="3163046"/>
              <a:chOff x="2583076" y="1804210"/>
              <a:chExt cx="3084956" cy="3163046"/>
            </a:xfrm>
          </p:grpSpPr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C5D9985-BC99-794F-BC34-80AC2EDC27C7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4D36C003-13F9-3C4D-BD88-F2919FD11AA2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9B733CD9-55C8-F14D-8D22-926655603733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423592D2-3209-7240-910C-767DFB457837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C9860AEC-3679-FD4B-B149-AEDF2F0725F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A2CB2A8D-BDBA-6347-A164-21720088E88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9982E2EA-4A66-D541-A29B-68F45EA0ADE8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5931E6EB-D4B7-1545-8910-4EDD16F1A119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888C5E4F-7329-A04C-95D3-017E5ACF4313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C401CD8D-E416-C542-BC56-B2F2A8ED3620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20">
                <a:extLst>
                  <a:ext uri="{FF2B5EF4-FFF2-40B4-BE49-F238E27FC236}">
                    <a16:creationId xmlns:a16="http://schemas.microsoft.com/office/drawing/2014/main" id="{4BA158B9-D515-BA46-957B-672289E7F96D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21">
                <a:extLst>
                  <a:ext uri="{FF2B5EF4-FFF2-40B4-BE49-F238E27FC236}">
                    <a16:creationId xmlns:a16="http://schemas.microsoft.com/office/drawing/2014/main" id="{B2FA4C00-7463-BB4D-872B-31F18BA0FC4B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360AF27B-B57D-D44C-8458-26A8482F4D7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16BAA450-CD93-984F-B2BB-E0A4AD91323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3">
                <a:extLst>
                  <a:ext uri="{FF2B5EF4-FFF2-40B4-BE49-F238E27FC236}">
                    <a16:creationId xmlns:a16="http://schemas.microsoft.com/office/drawing/2014/main" id="{80D8835E-22E0-BF4E-A203-2F2CA24A4B7F}"/>
                  </a:ext>
                </a:extLst>
              </p:cNvPr>
              <p:cNvSpPr/>
              <p:nvPr/>
            </p:nvSpPr>
            <p:spPr>
              <a:xfrm>
                <a:off x="3410607" y="3953416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7" y="474725"/>
                    </a:lnTo>
                    <a:lnTo>
                      <a:pt x="408050" y="454025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5" h="474979">
                    <a:moveTo>
                      <a:pt x="0" y="0"/>
                    </a:moveTo>
                    <a:lnTo>
                      <a:pt x="24511" y="136398"/>
                    </a:lnTo>
                    <a:lnTo>
                      <a:pt x="26034" y="145034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1" y="139319"/>
                    </a:lnTo>
                    <a:lnTo>
                      <a:pt x="56006" y="130683"/>
                    </a:lnTo>
                    <a:lnTo>
                      <a:pt x="46815" y="79623"/>
                    </a:lnTo>
                    <a:lnTo>
                      <a:pt x="8381" y="34544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5" h="474979">
                    <a:moveTo>
                      <a:pt x="32765" y="13715"/>
                    </a:moveTo>
                    <a:lnTo>
                      <a:pt x="8381" y="34544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3"/>
                    </a:lnTo>
                    <a:lnTo>
                      <a:pt x="36321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5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2" y="75946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7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09" y="45720"/>
                    </a:lnTo>
                    <a:lnTo>
                      <a:pt x="39242" y="13715"/>
                    </a:lnTo>
                    <a:close/>
                  </a:path>
                  <a:path w="408305" h="474979">
                    <a:moveTo>
                      <a:pt x="39260" y="21336"/>
                    </a:moveTo>
                    <a:lnTo>
                      <a:pt x="36321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5" h="474979">
                    <a:moveTo>
                      <a:pt x="36321" y="21336"/>
                    </a:moveTo>
                    <a:lnTo>
                      <a:pt x="15239" y="39243"/>
                    </a:lnTo>
                    <a:lnTo>
                      <a:pt x="41179" y="48318"/>
                    </a:lnTo>
                    <a:lnTo>
                      <a:pt x="36321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4">
                <a:extLst>
                  <a:ext uri="{FF2B5EF4-FFF2-40B4-BE49-F238E27FC236}">
                    <a16:creationId xmlns:a16="http://schemas.microsoft.com/office/drawing/2014/main" id="{7C344E2E-A387-2046-8BF0-AF84E1B22D0F}"/>
                  </a:ext>
                </a:extLst>
              </p:cNvPr>
              <p:cNvSpPr/>
              <p:nvPr/>
            </p:nvSpPr>
            <p:spPr>
              <a:xfrm>
                <a:off x="4424067" y="3953416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4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8"/>
                    </a:lnTo>
                    <a:lnTo>
                      <a:pt x="24384" y="474725"/>
                    </a:lnTo>
                    <a:lnTo>
                      <a:pt x="364544" y="79240"/>
                    </a:lnTo>
                    <a:lnTo>
                      <a:pt x="370300" y="48075"/>
                    </a:lnTo>
                    <a:close/>
                  </a:path>
                  <a:path w="412114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7"/>
                    </a:lnTo>
                    <a:lnTo>
                      <a:pt x="364544" y="79240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7"/>
                    </a:lnTo>
                    <a:lnTo>
                      <a:pt x="367919" y="149098"/>
                    </a:lnTo>
                    <a:lnTo>
                      <a:pt x="376682" y="150622"/>
                    </a:lnTo>
                    <a:lnTo>
                      <a:pt x="384937" y="144907"/>
                    </a:lnTo>
                    <a:lnTo>
                      <a:pt x="386588" y="136271"/>
                    </a:lnTo>
                    <a:lnTo>
                      <a:pt x="409226" y="13588"/>
                    </a:lnTo>
                    <a:close/>
                  </a:path>
                  <a:path w="412114" h="474979">
                    <a:moveTo>
                      <a:pt x="387567" y="21082"/>
                    </a:moveTo>
                    <a:lnTo>
                      <a:pt x="375285" y="21082"/>
                    </a:lnTo>
                    <a:lnTo>
                      <a:pt x="396239" y="39115"/>
                    </a:lnTo>
                    <a:lnTo>
                      <a:pt x="370300" y="48075"/>
                    </a:lnTo>
                    <a:lnTo>
                      <a:pt x="364544" y="79240"/>
                    </a:lnTo>
                    <a:lnTo>
                      <a:pt x="403098" y="34417"/>
                    </a:lnTo>
                    <a:lnTo>
                      <a:pt x="387567" y="21082"/>
                    </a:lnTo>
                    <a:close/>
                  </a:path>
                  <a:path w="412114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6" y="53276"/>
                    </a:lnTo>
                    <a:lnTo>
                      <a:pt x="269954" y="59213"/>
                    </a:lnTo>
                    <a:lnTo>
                      <a:pt x="270764" y="65532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4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2"/>
                    </a:lnTo>
                    <a:lnTo>
                      <a:pt x="387567" y="21082"/>
                    </a:lnTo>
                    <a:lnTo>
                      <a:pt x="378841" y="13588"/>
                    </a:lnTo>
                    <a:close/>
                  </a:path>
                  <a:path w="412114" h="474979">
                    <a:moveTo>
                      <a:pt x="375285" y="21082"/>
                    </a:moveTo>
                    <a:lnTo>
                      <a:pt x="370300" y="48075"/>
                    </a:lnTo>
                    <a:lnTo>
                      <a:pt x="396239" y="39115"/>
                    </a:lnTo>
                    <a:lnTo>
                      <a:pt x="375285" y="21082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DF3CBA03-92F9-F64F-807A-277D4EED627F}"/>
                  </a:ext>
                </a:extLst>
              </p:cNvPr>
              <p:cNvSpPr/>
              <p:nvPr/>
            </p:nvSpPr>
            <p:spPr>
              <a:xfrm>
                <a:off x="2924325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09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4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7CBED379-0257-D543-B745-66B5AEEA1B13}"/>
                  </a:ext>
                </a:extLst>
              </p:cNvPr>
              <p:cNvSpPr/>
              <p:nvPr/>
            </p:nvSpPr>
            <p:spPr>
              <a:xfrm>
                <a:off x="3318787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2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7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3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2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3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3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3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58745BCB-637A-AA42-B1D5-ADB93DBC53E8}"/>
                  </a:ext>
                </a:extLst>
              </p:cNvPr>
              <p:cNvSpPr/>
              <p:nvPr/>
            </p:nvSpPr>
            <p:spPr>
              <a:xfrm>
                <a:off x="4658637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8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4" y="35560"/>
                    </a:lnTo>
                    <a:lnTo>
                      <a:pt x="33908" y="20320"/>
                    </a:lnTo>
                    <a:lnTo>
                      <a:pt x="38099" y="20320"/>
                    </a:lnTo>
                    <a:lnTo>
                      <a:pt x="4698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8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8" y="20320"/>
                    </a:moveTo>
                    <a:lnTo>
                      <a:pt x="5714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29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8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29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264A7126-E506-2347-BAC0-93B17E8B01C6}"/>
                  </a:ext>
                </a:extLst>
              </p:cNvPr>
              <p:cNvSpPr/>
              <p:nvPr/>
            </p:nvSpPr>
            <p:spPr>
              <a:xfrm>
                <a:off x="5053099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8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9">
                <a:extLst>
                  <a:ext uri="{FF2B5EF4-FFF2-40B4-BE49-F238E27FC236}">
                    <a16:creationId xmlns:a16="http://schemas.microsoft.com/office/drawing/2014/main" id="{E11B40DD-6DC4-CE40-91BF-E6C219111AA6}"/>
                  </a:ext>
                </a:extLst>
              </p:cNvPr>
              <p:cNvSpPr txBox="1"/>
              <p:nvPr/>
            </p:nvSpPr>
            <p:spPr>
              <a:xfrm>
                <a:off x="4480202" y="1815122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3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4</a:t>
                </a:r>
                <a:endParaRPr sz="3200" dirty="0">
                  <a:latin typeface="Arial"/>
                  <a:cs typeface="Arial"/>
                </a:endParaRPr>
              </a:p>
            </p:txBody>
          </p:sp>
          <p:sp>
            <p:nvSpPr>
              <p:cNvPr id="33" name="object 69">
                <a:extLst>
                  <a:ext uri="{FF2B5EF4-FFF2-40B4-BE49-F238E27FC236}">
                    <a16:creationId xmlns:a16="http://schemas.microsoft.com/office/drawing/2014/main" id="{FA00719E-0517-BE42-8336-1CD7980962EE}"/>
                  </a:ext>
                </a:extLst>
              </p:cNvPr>
              <p:cNvSpPr txBox="1"/>
              <p:nvPr/>
            </p:nvSpPr>
            <p:spPr>
              <a:xfrm>
                <a:off x="2824430" y="1804210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1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2</a:t>
                </a:r>
                <a:endParaRPr sz="3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2154A6-230E-6940-AC4A-B6A3054B83C5}"/>
                </a:ext>
              </a:extLst>
            </p:cNvPr>
            <p:cNvGrpSpPr/>
            <p:nvPr/>
          </p:nvGrpSpPr>
          <p:grpSpPr>
            <a:xfrm>
              <a:off x="2546259" y="3089366"/>
              <a:ext cx="393056" cy="323165"/>
              <a:chOff x="9813336" y="5196120"/>
              <a:chExt cx="393056" cy="323165"/>
            </a:xfrm>
          </p:grpSpPr>
          <p:sp>
            <p:nvSpPr>
              <p:cNvPr id="37" name="object 50">
                <a:extLst>
                  <a:ext uri="{FF2B5EF4-FFF2-40B4-BE49-F238E27FC236}">
                    <a16:creationId xmlns:a16="http://schemas.microsoft.com/office/drawing/2014/main" id="{3D267A9A-69AD-FF4C-A5A3-0A9B52DE086D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C664C-23E5-B945-AA75-640BB265509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3930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14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A328E7-1746-9D42-86BD-65CAEAF95539}"/>
                </a:ext>
              </a:extLst>
            </p:cNvPr>
            <p:cNvGrpSpPr/>
            <p:nvPr/>
          </p:nvGrpSpPr>
          <p:grpSpPr>
            <a:xfrm>
              <a:off x="2862449" y="3089365"/>
              <a:ext cx="309304" cy="323165"/>
              <a:chOff x="9813336" y="5196120"/>
              <a:chExt cx="309304" cy="323165"/>
            </a:xfrm>
          </p:grpSpPr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D1AC86A4-C604-B94E-B57A-931772FE5CE1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59E672-1BD1-4741-950C-A5837ECD31F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18473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605568-00DF-E04E-AB99-3AF6CF8763A4}"/>
                </a:ext>
              </a:extLst>
            </p:cNvPr>
            <p:cNvGrpSpPr/>
            <p:nvPr/>
          </p:nvGrpSpPr>
          <p:grpSpPr>
            <a:xfrm>
              <a:off x="4228001" y="3069390"/>
              <a:ext cx="709246" cy="323166"/>
              <a:chOff x="8512501" y="3667407"/>
              <a:chExt cx="709246" cy="3231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447ED6C-3D11-2343-8670-9FEEED38836D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59" name="object 50">
                  <a:extLst>
                    <a:ext uri="{FF2B5EF4-FFF2-40B4-BE49-F238E27FC236}">
                      <a16:creationId xmlns:a16="http://schemas.microsoft.com/office/drawing/2014/main" id="{4FA1C850-2B4C-604D-BD74-72FEA7E3549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8C21EA-176C-D048-A7AA-F2A59AC090C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3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3D7C066-BB3B-8A47-86AA-B293CFFD11F5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62" name="object 50">
                  <a:extLst>
                    <a:ext uri="{FF2B5EF4-FFF2-40B4-BE49-F238E27FC236}">
                      <a16:creationId xmlns:a16="http://schemas.microsoft.com/office/drawing/2014/main" id="{ED366185-C839-6E46-A7DA-AFB8FF1898F5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566FBE3-4528-0740-A0D2-C46DF517205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12</a:t>
                  </a: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75BF3B-9402-A74C-989C-E6FD0764EE91}"/>
                </a:ext>
              </a:extLst>
            </p:cNvPr>
            <p:cNvGrpSpPr/>
            <p:nvPr/>
          </p:nvGrpSpPr>
          <p:grpSpPr>
            <a:xfrm>
              <a:off x="3322666" y="3089364"/>
              <a:ext cx="625494" cy="323166"/>
              <a:chOff x="8512501" y="3667407"/>
              <a:chExt cx="625494" cy="32316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84B6D9E-0D1F-5249-988C-DCDD87941D9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70" name="object 50">
                  <a:extLst>
                    <a:ext uri="{FF2B5EF4-FFF2-40B4-BE49-F238E27FC236}">
                      <a16:creationId xmlns:a16="http://schemas.microsoft.com/office/drawing/2014/main" id="{CF57571F-5058-D542-A6B5-FD029FC76F2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4C1711-C523-0243-AFD3-CB7979ABE94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0994C01-5252-9A43-9692-C15FC3FB1627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09304" cy="323165"/>
                <a:chOff x="9813336" y="5196120"/>
                <a:chExt cx="309304" cy="323165"/>
              </a:xfrm>
            </p:grpSpPr>
            <p:sp>
              <p:nvSpPr>
                <p:cNvPr id="68" name="object 50">
                  <a:extLst>
                    <a:ext uri="{FF2B5EF4-FFF2-40B4-BE49-F238E27FC236}">
                      <a16:creationId xmlns:a16="http://schemas.microsoft.com/office/drawing/2014/main" id="{AA3C6DCE-E8CF-5841-8751-4E74B96B2422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E98BD51-7B78-8F4B-BC45-DF0B5359DC60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2A684C-4BF2-E549-885C-0D464A949035}"/>
                </a:ext>
              </a:extLst>
            </p:cNvPr>
            <p:cNvGrpSpPr/>
            <p:nvPr/>
          </p:nvGrpSpPr>
          <p:grpSpPr>
            <a:xfrm>
              <a:off x="4995680" y="3069389"/>
              <a:ext cx="709246" cy="323166"/>
              <a:chOff x="8512501" y="3667407"/>
              <a:chExt cx="709246" cy="32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862C2BA-BC26-E248-9780-F9A13E9EE1DE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84" name="object 50">
                  <a:extLst>
                    <a:ext uri="{FF2B5EF4-FFF2-40B4-BE49-F238E27FC236}">
                      <a16:creationId xmlns:a16="http://schemas.microsoft.com/office/drawing/2014/main" id="{07998C42-807F-D64F-ACF2-989DF7AA822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50FD0E4-0A5C-5C4F-95AD-9B2236054A4D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4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404638D-00AB-0D45-B0D7-520DFDB6C8B3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2" name="object 50">
                  <a:extLst>
                    <a:ext uri="{FF2B5EF4-FFF2-40B4-BE49-F238E27FC236}">
                      <a16:creationId xmlns:a16="http://schemas.microsoft.com/office/drawing/2014/main" id="{FA042631-368F-5F41-828E-B6552516C30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A512F9D-11DF-8742-9AD7-430F2E90EB6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11</a:t>
                  </a: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DCC014-9892-0F4E-9F9B-B4D1C174791D}"/>
                </a:ext>
              </a:extLst>
            </p:cNvPr>
            <p:cNvGrpSpPr/>
            <p:nvPr/>
          </p:nvGrpSpPr>
          <p:grpSpPr>
            <a:xfrm>
              <a:off x="2896946" y="4135241"/>
              <a:ext cx="625494" cy="323166"/>
              <a:chOff x="8512501" y="3667407"/>
              <a:chExt cx="625494" cy="32316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35C0B04-A36A-9647-B245-0FB38D05A588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91" name="object 50">
                  <a:extLst>
                    <a:ext uri="{FF2B5EF4-FFF2-40B4-BE49-F238E27FC236}">
                      <a16:creationId xmlns:a16="http://schemas.microsoft.com/office/drawing/2014/main" id="{627B84A3-6DF5-F84C-A728-8FA5898537A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B9ABE2D-D80E-514E-8040-FD80D01C766A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7DE332-DB0F-1646-8001-E5DD5276A3A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09304" cy="323165"/>
                <a:chOff x="9813336" y="5196120"/>
                <a:chExt cx="309304" cy="323165"/>
              </a:xfrm>
            </p:grpSpPr>
            <p:sp>
              <p:nvSpPr>
                <p:cNvPr id="89" name="object 50">
                  <a:extLst>
                    <a:ext uri="{FF2B5EF4-FFF2-40B4-BE49-F238E27FC236}">
                      <a16:creationId xmlns:a16="http://schemas.microsoft.com/office/drawing/2014/main" id="{97B16705-BFF6-DE4B-B369-B4042B805A9C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3D653CD-A259-E24F-90CC-4626422FCFA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18473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500" dirty="0"/>
                </a:p>
              </p:txBody>
            </p: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95C629E-60E4-FD49-B6FC-8657BD6BB3CC}"/>
                </a:ext>
              </a:extLst>
            </p:cNvPr>
            <p:cNvGrpSpPr/>
            <p:nvPr/>
          </p:nvGrpSpPr>
          <p:grpSpPr>
            <a:xfrm>
              <a:off x="4617377" y="4130019"/>
              <a:ext cx="653142" cy="323166"/>
              <a:chOff x="8512501" y="3667407"/>
              <a:chExt cx="653142" cy="32316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4AACDD0-456E-BF42-A12C-A357ABCF7A69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98" name="object 50">
                  <a:extLst>
                    <a:ext uri="{FF2B5EF4-FFF2-40B4-BE49-F238E27FC236}">
                      <a16:creationId xmlns:a16="http://schemas.microsoft.com/office/drawing/2014/main" id="{D251CB45-FBF4-5945-8A0D-30B58252FB8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F2820C-2551-0B40-B64C-94425B6B016B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2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5A1783-67FB-3643-8332-B50E4247BCBD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96" name="object 50">
                  <a:extLst>
                    <a:ext uri="{FF2B5EF4-FFF2-40B4-BE49-F238E27FC236}">
                      <a16:creationId xmlns:a16="http://schemas.microsoft.com/office/drawing/2014/main" id="{AE6A7F63-6591-B948-8AF6-3B530D50AE3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468946A-D413-6143-9554-1D035A4660A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5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9E440D5-D653-664A-9D34-71EE0AE0185B}"/>
                </a:ext>
              </a:extLst>
            </p:cNvPr>
            <p:cNvGrpSpPr/>
            <p:nvPr/>
          </p:nvGrpSpPr>
          <p:grpSpPr>
            <a:xfrm>
              <a:off x="3764599" y="5229052"/>
              <a:ext cx="625494" cy="323166"/>
              <a:chOff x="8512501" y="3667407"/>
              <a:chExt cx="625494" cy="32316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C110998-AF41-4844-A3DF-C4130617033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105" name="object 50">
                  <a:extLst>
                    <a:ext uri="{FF2B5EF4-FFF2-40B4-BE49-F238E27FC236}">
                      <a16:creationId xmlns:a16="http://schemas.microsoft.com/office/drawing/2014/main" id="{7C01E9D3-C87B-414A-9975-B4F481B000B6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6B42F10-1D5C-FD48-8E98-D47244A26587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18473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500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3B0EF2-9CF5-E346-B733-A23F09744F5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09304" cy="323165"/>
                <a:chOff x="9813336" y="5196120"/>
                <a:chExt cx="309304" cy="323165"/>
              </a:xfrm>
            </p:grpSpPr>
            <p:sp>
              <p:nvSpPr>
                <p:cNvPr id="103" name="object 50">
                  <a:extLst>
                    <a:ext uri="{FF2B5EF4-FFF2-40B4-BE49-F238E27FC236}">
                      <a16:creationId xmlns:a16="http://schemas.microsoft.com/office/drawing/2014/main" id="{A8C3421E-88DE-4F4F-9419-D5DE075096CB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6933AE7-7BF5-6648-A0A9-44D9C500231E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62EF28B-6753-2D4F-B56F-0F1AFFEDC721}"/>
              </a:ext>
            </a:extLst>
          </p:cNvPr>
          <p:cNvSpPr txBox="1"/>
          <p:nvPr/>
        </p:nvSpPr>
        <p:spPr>
          <a:xfrm>
            <a:off x="1413762" y="5051388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No.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20110E-BA12-1947-95CE-A21B18EBA23D}"/>
              </a:ext>
            </a:extLst>
          </p:cNvPr>
          <p:cNvSpPr txBox="1"/>
          <p:nvPr/>
        </p:nvSpPr>
        <p:spPr>
          <a:xfrm>
            <a:off x="1413762" y="5423101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E3022872-963D-8D42-AC80-E3F050557520}"/>
              </a:ext>
            </a:extLst>
          </p:cNvPr>
          <p:cNvGraphicFramePr>
            <a:graphicFrameLocks noGrp="1"/>
          </p:cNvGraphicFramePr>
          <p:nvPr/>
        </p:nvGraphicFramePr>
        <p:xfrm>
          <a:off x="2667202" y="5081515"/>
          <a:ext cx="6098536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object 17">
            <a:extLst>
              <a:ext uri="{FF2B5EF4-FFF2-40B4-BE49-F238E27FC236}">
                <a16:creationId xmlns:a16="http://schemas.microsoft.com/office/drawing/2014/main" id="{56B97775-80A1-CC48-9125-64EA7A45C5F8}"/>
              </a:ext>
            </a:extLst>
          </p:cNvPr>
          <p:cNvSpPr/>
          <p:nvPr/>
        </p:nvSpPr>
        <p:spPr>
          <a:xfrm>
            <a:off x="5195518" y="4970135"/>
            <a:ext cx="527685" cy="838200"/>
          </a:xfrm>
          <a:custGeom>
            <a:avLst/>
            <a:gdLst/>
            <a:ahLst/>
            <a:cxnLst/>
            <a:rect l="l" t="t" r="r" b="b"/>
            <a:pathLst>
              <a:path w="527685" h="838200">
                <a:moveTo>
                  <a:pt x="0" y="419100"/>
                </a:moveTo>
                <a:lnTo>
                  <a:pt x="2405" y="362218"/>
                </a:lnTo>
                <a:lnTo>
                  <a:pt x="9413" y="307666"/>
                </a:lnTo>
                <a:lnTo>
                  <a:pt x="20710" y="255942"/>
                </a:lnTo>
                <a:lnTo>
                  <a:pt x="35983" y="207546"/>
                </a:lnTo>
                <a:lnTo>
                  <a:pt x="54917" y="162975"/>
                </a:lnTo>
                <a:lnTo>
                  <a:pt x="77200" y="122729"/>
                </a:lnTo>
                <a:lnTo>
                  <a:pt x="102517" y="87306"/>
                </a:lnTo>
                <a:lnTo>
                  <a:pt x="130555" y="57206"/>
                </a:lnTo>
                <a:lnTo>
                  <a:pt x="161002" y="32926"/>
                </a:lnTo>
                <a:lnTo>
                  <a:pt x="227863" y="3824"/>
                </a:lnTo>
                <a:lnTo>
                  <a:pt x="263651" y="0"/>
                </a:lnTo>
                <a:lnTo>
                  <a:pt x="299440" y="3824"/>
                </a:lnTo>
                <a:lnTo>
                  <a:pt x="366301" y="32926"/>
                </a:lnTo>
                <a:lnTo>
                  <a:pt x="396748" y="57206"/>
                </a:lnTo>
                <a:lnTo>
                  <a:pt x="424786" y="87306"/>
                </a:lnTo>
                <a:lnTo>
                  <a:pt x="450103" y="122729"/>
                </a:lnTo>
                <a:lnTo>
                  <a:pt x="472386" y="162975"/>
                </a:lnTo>
                <a:lnTo>
                  <a:pt x="491320" y="207546"/>
                </a:lnTo>
                <a:lnTo>
                  <a:pt x="506593" y="255942"/>
                </a:lnTo>
                <a:lnTo>
                  <a:pt x="517890" y="307666"/>
                </a:lnTo>
                <a:lnTo>
                  <a:pt x="524898" y="362218"/>
                </a:lnTo>
                <a:lnTo>
                  <a:pt x="527303" y="419100"/>
                </a:lnTo>
                <a:lnTo>
                  <a:pt x="524898" y="475981"/>
                </a:lnTo>
                <a:lnTo>
                  <a:pt x="517890" y="530533"/>
                </a:lnTo>
                <a:lnTo>
                  <a:pt x="506593" y="582257"/>
                </a:lnTo>
                <a:lnTo>
                  <a:pt x="491320" y="630653"/>
                </a:lnTo>
                <a:lnTo>
                  <a:pt x="472386" y="675224"/>
                </a:lnTo>
                <a:lnTo>
                  <a:pt x="450103" y="715470"/>
                </a:lnTo>
                <a:lnTo>
                  <a:pt x="424786" y="750893"/>
                </a:lnTo>
                <a:lnTo>
                  <a:pt x="396748" y="780993"/>
                </a:lnTo>
                <a:lnTo>
                  <a:pt x="366301" y="805273"/>
                </a:lnTo>
                <a:lnTo>
                  <a:pt x="299440" y="834375"/>
                </a:lnTo>
                <a:lnTo>
                  <a:pt x="263651" y="838200"/>
                </a:lnTo>
                <a:lnTo>
                  <a:pt x="227863" y="834375"/>
                </a:lnTo>
                <a:lnTo>
                  <a:pt x="161002" y="805273"/>
                </a:lnTo>
                <a:lnTo>
                  <a:pt x="130556" y="780993"/>
                </a:lnTo>
                <a:lnTo>
                  <a:pt x="102517" y="750893"/>
                </a:lnTo>
                <a:lnTo>
                  <a:pt x="77200" y="715470"/>
                </a:lnTo>
                <a:lnTo>
                  <a:pt x="54917" y="675224"/>
                </a:lnTo>
                <a:lnTo>
                  <a:pt x="35983" y="630653"/>
                </a:lnTo>
                <a:lnTo>
                  <a:pt x="20710" y="582257"/>
                </a:lnTo>
                <a:lnTo>
                  <a:pt x="9413" y="530533"/>
                </a:lnTo>
                <a:lnTo>
                  <a:pt x="2405" y="475981"/>
                </a:lnTo>
                <a:lnTo>
                  <a:pt x="0" y="419100"/>
                </a:lnTo>
                <a:close/>
              </a:path>
            </a:pathLst>
          </a:custGeom>
          <a:ln w="57912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4ED0BB9-F567-4F48-B6DA-DC850436EB8E}"/>
              </a:ext>
            </a:extLst>
          </p:cNvPr>
          <p:cNvSpPr txBox="1"/>
          <p:nvPr/>
        </p:nvSpPr>
        <p:spPr>
          <a:xfrm>
            <a:off x="1697045" y="62042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Stash</a:t>
            </a: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CC2E0040-0EDD-014B-81C9-D3AE4CD45495}"/>
              </a:ext>
            </a:extLst>
          </p:cNvPr>
          <p:cNvGraphicFramePr>
            <a:graphicFrameLocks noGrp="1"/>
          </p:cNvGraphicFramePr>
          <p:nvPr/>
        </p:nvGraphicFramePr>
        <p:xfrm>
          <a:off x="2667202" y="6229507"/>
          <a:ext cx="6097903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>
                  <a:extLst>
                    <a:ext uri="{9D8B030D-6E8A-4147-A177-3AD203B41FA5}">
                      <a16:colId xmlns:a16="http://schemas.microsoft.com/office/drawing/2014/main" val="2673070436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3115214425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15606531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1910693643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2673571994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20116040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127885641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760051862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430248318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6947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D2044-FA7F-E449-A5DF-B46F5A739DB2}"/>
              </a:ext>
            </a:extLst>
          </p:cNvPr>
          <p:cNvGrpSpPr/>
          <p:nvPr/>
        </p:nvGrpSpPr>
        <p:grpSpPr>
          <a:xfrm>
            <a:off x="2821260" y="6226959"/>
            <a:ext cx="336952" cy="323165"/>
            <a:chOff x="10481234" y="5257632"/>
            <a:chExt cx="336952" cy="323165"/>
          </a:xfrm>
        </p:grpSpPr>
        <p:sp>
          <p:nvSpPr>
            <p:cNvPr id="119" name="object 18">
              <a:extLst>
                <a:ext uri="{FF2B5EF4-FFF2-40B4-BE49-F238E27FC236}">
                  <a16:creationId xmlns:a16="http://schemas.microsoft.com/office/drawing/2014/main" id="{C382F61F-8856-544C-A9CE-9C7167E306A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62EBF1D-0B79-EB47-BA9A-5E3F7FD038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8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2D2A926-59AA-DD48-82C5-063353BEFF26}"/>
              </a:ext>
            </a:extLst>
          </p:cNvPr>
          <p:cNvGrpSpPr/>
          <p:nvPr/>
        </p:nvGrpSpPr>
        <p:grpSpPr>
          <a:xfrm>
            <a:off x="4235873" y="6226959"/>
            <a:ext cx="336952" cy="323165"/>
            <a:chOff x="10481234" y="5257632"/>
            <a:chExt cx="336952" cy="323165"/>
          </a:xfrm>
        </p:grpSpPr>
        <p:sp>
          <p:nvSpPr>
            <p:cNvPr id="116" name="object 18">
              <a:extLst>
                <a:ext uri="{FF2B5EF4-FFF2-40B4-BE49-F238E27FC236}">
                  <a16:creationId xmlns:a16="http://schemas.microsoft.com/office/drawing/2014/main" id="{68818D0F-0397-2645-94CB-7207625CAD07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F2A937F-0A0C-AA4D-87B2-EEC1009D3158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D5F6833-7F04-6440-A1ED-E0CB04658E66}"/>
              </a:ext>
            </a:extLst>
          </p:cNvPr>
          <p:cNvGrpSpPr/>
          <p:nvPr/>
        </p:nvGrpSpPr>
        <p:grpSpPr>
          <a:xfrm>
            <a:off x="4882657" y="6238033"/>
            <a:ext cx="336952" cy="323165"/>
            <a:chOff x="10481234" y="5257632"/>
            <a:chExt cx="336952" cy="323165"/>
          </a:xfrm>
        </p:grpSpPr>
        <p:sp>
          <p:nvSpPr>
            <p:cNvPr id="123" name="object 18">
              <a:extLst>
                <a:ext uri="{FF2B5EF4-FFF2-40B4-BE49-F238E27FC236}">
                  <a16:creationId xmlns:a16="http://schemas.microsoft.com/office/drawing/2014/main" id="{6E504EE9-31F1-FD4C-B677-39E75507A894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B8B5637-CCBB-7C47-ADB1-46D8EEABB312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 7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5E6688-7666-B644-8831-0600A0941C66}"/>
              </a:ext>
            </a:extLst>
          </p:cNvPr>
          <p:cNvGrpSpPr/>
          <p:nvPr/>
        </p:nvGrpSpPr>
        <p:grpSpPr>
          <a:xfrm>
            <a:off x="5555529" y="6238033"/>
            <a:ext cx="393056" cy="323165"/>
            <a:chOff x="10481234" y="5257632"/>
            <a:chExt cx="393056" cy="323165"/>
          </a:xfrm>
        </p:grpSpPr>
        <p:sp>
          <p:nvSpPr>
            <p:cNvPr id="130" name="object 18">
              <a:extLst>
                <a:ext uri="{FF2B5EF4-FFF2-40B4-BE49-F238E27FC236}">
                  <a16:creationId xmlns:a16="http://schemas.microsoft.com/office/drawing/2014/main" id="{55E02DD1-9F7D-4C4A-9B70-1AF21113A54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D30E69-A3E1-2347-9F65-5A9548487D4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13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7BB8796-4073-CE4B-8422-DDAB8B4A0DD7}"/>
              </a:ext>
            </a:extLst>
          </p:cNvPr>
          <p:cNvGrpSpPr/>
          <p:nvPr/>
        </p:nvGrpSpPr>
        <p:grpSpPr>
          <a:xfrm>
            <a:off x="6164492" y="6239144"/>
            <a:ext cx="393056" cy="323165"/>
            <a:chOff x="10481234" y="5257632"/>
            <a:chExt cx="393056" cy="323165"/>
          </a:xfrm>
        </p:grpSpPr>
        <p:sp>
          <p:nvSpPr>
            <p:cNvPr id="133" name="object 18">
              <a:extLst>
                <a:ext uri="{FF2B5EF4-FFF2-40B4-BE49-F238E27FC236}">
                  <a16:creationId xmlns:a16="http://schemas.microsoft.com/office/drawing/2014/main" id="{039084F2-3284-1748-A88F-393B3A058485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3FE3A1-7328-C447-84B7-81B6F397ED1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10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2E5C649-A3C6-0143-A699-0CA7328841FD}"/>
              </a:ext>
            </a:extLst>
          </p:cNvPr>
          <p:cNvGrpSpPr/>
          <p:nvPr/>
        </p:nvGrpSpPr>
        <p:grpSpPr>
          <a:xfrm>
            <a:off x="6891708" y="6250370"/>
            <a:ext cx="336952" cy="323165"/>
            <a:chOff x="10481234" y="5257632"/>
            <a:chExt cx="336952" cy="323165"/>
          </a:xfrm>
        </p:grpSpPr>
        <p:sp>
          <p:nvSpPr>
            <p:cNvPr id="136" name="object 18">
              <a:extLst>
                <a:ext uri="{FF2B5EF4-FFF2-40B4-BE49-F238E27FC236}">
                  <a16:creationId xmlns:a16="http://schemas.microsoft.com/office/drawing/2014/main" id="{48B3144C-AA23-934A-8417-34372092FAE8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1403868-3775-C94F-87BF-A3BBA61B3F84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6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C9BEB24-CE7B-FA4D-88EC-9811F011E1F0}"/>
              </a:ext>
            </a:extLst>
          </p:cNvPr>
          <p:cNvGrpSpPr/>
          <p:nvPr/>
        </p:nvGrpSpPr>
        <p:grpSpPr>
          <a:xfrm>
            <a:off x="3546328" y="6238033"/>
            <a:ext cx="336952" cy="323165"/>
            <a:chOff x="10481234" y="5257632"/>
            <a:chExt cx="336952" cy="323165"/>
          </a:xfrm>
        </p:grpSpPr>
        <p:sp>
          <p:nvSpPr>
            <p:cNvPr id="112" name="object 18">
              <a:extLst>
                <a:ext uri="{FF2B5EF4-FFF2-40B4-BE49-F238E27FC236}">
                  <a16:creationId xmlns:a16="http://schemas.microsoft.com/office/drawing/2014/main" id="{27D6FEF6-E178-8A40-97AD-83D95D72DFA8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26A2F9A-9AA1-7845-A2C3-7C6E0F4813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9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02B2B29-36F5-8743-9497-B673EA075022}"/>
              </a:ext>
            </a:extLst>
          </p:cNvPr>
          <p:cNvSpPr txBox="1"/>
          <p:nvPr/>
        </p:nvSpPr>
        <p:spPr>
          <a:xfrm>
            <a:off x="6802669" y="4017655"/>
            <a:ext cx="5344925" cy="830997"/>
          </a:xfrm>
          <a:prstGeom prst="rect">
            <a:avLst/>
          </a:prstGeom>
          <a:solidFill>
            <a:srgbClr val="FFFA9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5. </a:t>
            </a:r>
            <a:r>
              <a:rPr lang="en-US" sz="1600" b="1" dirty="0"/>
              <a:t>Write path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Blocks should be pushed down as deep as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Blocks should be always on the path to its position.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991FB3-8A83-A54A-879D-FF96E70DF0E4}"/>
              </a:ext>
            </a:extLst>
          </p:cNvPr>
          <p:cNvSpPr txBox="1"/>
          <p:nvPr/>
        </p:nvSpPr>
        <p:spPr>
          <a:xfrm>
            <a:off x="1185830" y="2973787"/>
            <a:ext cx="2823017" cy="369332"/>
          </a:xfrm>
          <a:prstGeom prst="rect">
            <a:avLst/>
          </a:prstGeom>
          <a:solidFill>
            <a:srgbClr val="FFFA9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deepest bucket first.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82B55B-FCE4-E741-B1A8-523DFA0676A6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4008847" y="2664969"/>
            <a:ext cx="1136684" cy="493484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9D1FECB1-CC62-4640-B99A-E316AA679051}"/>
              </a:ext>
            </a:extLst>
          </p:cNvPr>
          <p:cNvSpPr txBox="1"/>
          <p:nvPr/>
        </p:nvSpPr>
        <p:spPr>
          <a:xfrm>
            <a:off x="920546" y="3787261"/>
            <a:ext cx="2864054" cy="369332"/>
          </a:xfrm>
          <a:prstGeom prst="rect">
            <a:avLst/>
          </a:prstGeom>
          <a:solidFill>
            <a:srgbClr val="FFFA9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Try the upper level if full.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95BECE4-D901-D14F-9D1B-AF84FDDCE4EE}"/>
              </a:ext>
            </a:extLst>
          </p:cNvPr>
          <p:cNvCxnSpPr>
            <a:cxnSpLocks/>
            <a:stCxn id="129" idx="3"/>
          </p:cNvCxnSpPr>
          <p:nvPr/>
        </p:nvCxnSpPr>
        <p:spPr>
          <a:xfrm flipV="1">
            <a:off x="3784600" y="3478443"/>
            <a:ext cx="1095647" cy="493484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9F9602B4-64FF-3346-890A-BCC31FA19497}"/>
              </a:ext>
            </a:extLst>
          </p:cNvPr>
          <p:cNvSpPr txBox="1"/>
          <p:nvPr/>
        </p:nvSpPr>
        <p:spPr>
          <a:xfrm>
            <a:off x="1413762" y="4508809"/>
            <a:ext cx="2296080" cy="369332"/>
          </a:xfrm>
          <a:prstGeom prst="rect">
            <a:avLst/>
          </a:prstGeom>
          <a:solidFill>
            <a:srgbClr val="FFFA9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Try root level if full.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0416F1AD-22C2-AE4C-9B03-155014E2E30E}"/>
              </a:ext>
            </a:extLst>
          </p:cNvPr>
          <p:cNvCxnSpPr>
            <a:cxnSpLocks/>
            <a:stCxn id="140" idx="3"/>
            <a:endCxn id="106" idx="1"/>
          </p:cNvCxnSpPr>
          <p:nvPr/>
        </p:nvCxnSpPr>
        <p:spPr>
          <a:xfrm flipV="1">
            <a:off x="3709842" y="4542831"/>
            <a:ext cx="1870086" cy="150644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FB03A95E-B15E-AA44-87C3-4F0CF171AF58}"/>
              </a:ext>
            </a:extLst>
          </p:cNvPr>
          <p:cNvSpPr txBox="1"/>
          <p:nvPr/>
        </p:nvSpPr>
        <p:spPr>
          <a:xfrm>
            <a:off x="137064" y="5843330"/>
            <a:ext cx="2296080" cy="646331"/>
          </a:xfrm>
          <a:prstGeom prst="rect">
            <a:avLst/>
          </a:prstGeom>
          <a:solidFill>
            <a:srgbClr val="FFFA9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Store in the stash if root is full.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26F00C57-CB32-DE42-9ACA-4C08CDBADDD8}"/>
              </a:ext>
            </a:extLst>
          </p:cNvPr>
          <p:cNvCxnSpPr>
            <a:cxnSpLocks/>
          </p:cNvCxnSpPr>
          <p:nvPr/>
        </p:nvCxnSpPr>
        <p:spPr>
          <a:xfrm>
            <a:off x="2423486" y="6122387"/>
            <a:ext cx="243716" cy="78890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F35AEDB-6F28-3A40-B377-63D7527D0546}"/>
              </a:ext>
            </a:extLst>
          </p:cNvPr>
          <p:cNvCxnSpPr>
            <a:cxnSpLocks/>
          </p:cNvCxnSpPr>
          <p:nvPr/>
        </p:nvCxnSpPr>
        <p:spPr>
          <a:xfrm>
            <a:off x="253653" y="4938412"/>
            <a:ext cx="11831667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6D58447-01A8-D949-BA12-886AAD8528A8}"/>
              </a:ext>
            </a:extLst>
          </p:cNvPr>
          <p:cNvSpPr txBox="1"/>
          <p:nvPr/>
        </p:nvSpPr>
        <p:spPr>
          <a:xfrm>
            <a:off x="406053" y="441660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6917221-32AA-C547-843B-55DCCA8AFC71}"/>
              </a:ext>
            </a:extLst>
          </p:cNvPr>
          <p:cNvSpPr txBox="1"/>
          <p:nvPr/>
        </p:nvSpPr>
        <p:spPr>
          <a:xfrm>
            <a:off x="406053" y="492252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7053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9" grpId="0" animBg="1"/>
      <p:bldP spid="140" grpId="0" animBg="1"/>
      <p:bldP spid="1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A33C-A745-AD48-825C-168CC365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4712"/>
            <a:ext cx="10058400" cy="1609344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68A679C-2C28-F546-9595-CC41B50C03C4}"/>
              </a:ext>
            </a:extLst>
          </p:cNvPr>
          <p:cNvGrpSpPr/>
          <p:nvPr/>
        </p:nvGrpSpPr>
        <p:grpSpPr>
          <a:xfrm>
            <a:off x="4361588" y="1600979"/>
            <a:ext cx="3158667" cy="3163046"/>
            <a:chOff x="2546259" y="2448784"/>
            <a:chExt cx="3158667" cy="31630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76EEB5-0B57-BC47-87EC-D73737BBAB1F}"/>
                </a:ext>
              </a:extLst>
            </p:cNvPr>
            <p:cNvGrpSpPr/>
            <p:nvPr/>
          </p:nvGrpSpPr>
          <p:grpSpPr>
            <a:xfrm>
              <a:off x="2583076" y="2448784"/>
              <a:ext cx="3084956" cy="3163046"/>
              <a:chOff x="2583076" y="1804210"/>
              <a:chExt cx="3084956" cy="3163046"/>
            </a:xfrm>
          </p:grpSpPr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C5D9985-BC99-794F-BC34-80AC2EDC27C7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4D36C003-13F9-3C4D-BD88-F2919FD11AA2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9B733CD9-55C8-F14D-8D22-926655603733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423592D2-3209-7240-910C-767DFB457837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C9860AEC-3679-FD4B-B149-AEDF2F0725F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A2CB2A8D-BDBA-6347-A164-21720088E88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9982E2EA-4A66-D541-A29B-68F45EA0ADE8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5931E6EB-D4B7-1545-8910-4EDD16F1A119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888C5E4F-7329-A04C-95D3-017E5ACF4313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C401CD8D-E416-C542-BC56-B2F2A8ED3620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20">
                <a:extLst>
                  <a:ext uri="{FF2B5EF4-FFF2-40B4-BE49-F238E27FC236}">
                    <a16:creationId xmlns:a16="http://schemas.microsoft.com/office/drawing/2014/main" id="{4BA158B9-D515-BA46-957B-672289E7F96D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21">
                <a:extLst>
                  <a:ext uri="{FF2B5EF4-FFF2-40B4-BE49-F238E27FC236}">
                    <a16:creationId xmlns:a16="http://schemas.microsoft.com/office/drawing/2014/main" id="{B2FA4C00-7463-BB4D-872B-31F18BA0FC4B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360AF27B-B57D-D44C-8458-26A8482F4D7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16BAA450-CD93-984F-B2BB-E0A4AD91323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3">
                <a:extLst>
                  <a:ext uri="{FF2B5EF4-FFF2-40B4-BE49-F238E27FC236}">
                    <a16:creationId xmlns:a16="http://schemas.microsoft.com/office/drawing/2014/main" id="{80D8835E-22E0-BF4E-A203-2F2CA24A4B7F}"/>
                  </a:ext>
                </a:extLst>
              </p:cNvPr>
              <p:cNvSpPr/>
              <p:nvPr/>
            </p:nvSpPr>
            <p:spPr>
              <a:xfrm>
                <a:off x="3410607" y="3953416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7" y="474725"/>
                    </a:lnTo>
                    <a:lnTo>
                      <a:pt x="408050" y="454025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5" h="474979">
                    <a:moveTo>
                      <a:pt x="0" y="0"/>
                    </a:moveTo>
                    <a:lnTo>
                      <a:pt x="24511" y="136398"/>
                    </a:lnTo>
                    <a:lnTo>
                      <a:pt x="26034" y="145034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1" y="139319"/>
                    </a:lnTo>
                    <a:lnTo>
                      <a:pt x="56006" y="130683"/>
                    </a:lnTo>
                    <a:lnTo>
                      <a:pt x="46815" y="79623"/>
                    </a:lnTo>
                    <a:lnTo>
                      <a:pt x="8381" y="34544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5" h="474979">
                    <a:moveTo>
                      <a:pt x="32765" y="13715"/>
                    </a:moveTo>
                    <a:lnTo>
                      <a:pt x="8381" y="34544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3"/>
                    </a:lnTo>
                    <a:lnTo>
                      <a:pt x="36321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5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2" y="75946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7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09" y="45720"/>
                    </a:lnTo>
                    <a:lnTo>
                      <a:pt x="39242" y="13715"/>
                    </a:lnTo>
                    <a:close/>
                  </a:path>
                  <a:path w="408305" h="474979">
                    <a:moveTo>
                      <a:pt x="39260" y="21336"/>
                    </a:moveTo>
                    <a:lnTo>
                      <a:pt x="36321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5" h="474979">
                    <a:moveTo>
                      <a:pt x="36321" y="21336"/>
                    </a:moveTo>
                    <a:lnTo>
                      <a:pt x="15239" y="39243"/>
                    </a:lnTo>
                    <a:lnTo>
                      <a:pt x="41179" y="48318"/>
                    </a:lnTo>
                    <a:lnTo>
                      <a:pt x="36321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4">
                <a:extLst>
                  <a:ext uri="{FF2B5EF4-FFF2-40B4-BE49-F238E27FC236}">
                    <a16:creationId xmlns:a16="http://schemas.microsoft.com/office/drawing/2014/main" id="{7C344E2E-A387-2046-8BF0-AF84E1B22D0F}"/>
                  </a:ext>
                </a:extLst>
              </p:cNvPr>
              <p:cNvSpPr/>
              <p:nvPr/>
            </p:nvSpPr>
            <p:spPr>
              <a:xfrm>
                <a:off x="4424067" y="3953416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4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8"/>
                    </a:lnTo>
                    <a:lnTo>
                      <a:pt x="24384" y="474725"/>
                    </a:lnTo>
                    <a:lnTo>
                      <a:pt x="364544" y="79240"/>
                    </a:lnTo>
                    <a:lnTo>
                      <a:pt x="370300" y="48075"/>
                    </a:lnTo>
                    <a:close/>
                  </a:path>
                  <a:path w="412114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7"/>
                    </a:lnTo>
                    <a:lnTo>
                      <a:pt x="364544" y="79240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7"/>
                    </a:lnTo>
                    <a:lnTo>
                      <a:pt x="367919" y="149098"/>
                    </a:lnTo>
                    <a:lnTo>
                      <a:pt x="376682" y="150622"/>
                    </a:lnTo>
                    <a:lnTo>
                      <a:pt x="384937" y="144907"/>
                    </a:lnTo>
                    <a:lnTo>
                      <a:pt x="386588" y="136271"/>
                    </a:lnTo>
                    <a:lnTo>
                      <a:pt x="409226" y="13588"/>
                    </a:lnTo>
                    <a:close/>
                  </a:path>
                  <a:path w="412114" h="474979">
                    <a:moveTo>
                      <a:pt x="387567" y="21082"/>
                    </a:moveTo>
                    <a:lnTo>
                      <a:pt x="375285" y="21082"/>
                    </a:lnTo>
                    <a:lnTo>
                      <a:pt x="396239" y="39115"/>
                    </a:lnTo>
                    <a:lnTo>
                      <a:pt x="370300" y="48075"/>
                    </a:lnTo>
                    <a:lnTo>
                      <a:pt x="364544" y="79240"/>
                    </a:lnTo>
                    <a:lnTo>
                      <a:pt x="403098" y="34417"/>
                    </a:lnTo>
                    <a:lnTo>
                      <a:pt x="387567" y="21082"/>
                    </a:lnTo>
                    <a:close/>
                  </a:path>
                  <a:path w="412114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6" y="53276"/>
                    </a:lnTo>
                    <a:lnTo>
                      <a:pt x="269954" y="59213"/>
                    </a:lnTo>
                    <a:lnTo>
                      <a:pt x="270764" y="65532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4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2"/>
                    </a:lnTo>
                    <a:lnTo>
                      <a:pt x="387567" y="21082"/>
                    </a:lnTo>
                    <a:lnTo>
                      <a:pt x="378841" y="13588"/>
                    </a:lnTo>
                    <a:close/>
                  </a:path>
                  <a:path w="412114" h="474979">
                    <a:moveTo>
                      <a:pt x="375285" y="21082"/>
                    </a:moveTo>
                    <a:lnTo>
                      <a:pt x="370300" y="48075"/>
                    </a:lnTo>
                    <a:lnTo>
                      <a:pt x="396239" y="39115"/>
                    </a:lnTo>
                    <a:lnTo>
                      <a:pt x="375285" y="21082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DF3CBA03-92F9-F64F-807A-277D4EED627F}"/>
                  </a:ext>
                </a:extLst>
              </p:cNvPr>
              <p:cNvSpPr/>
              <p:nvPr/>
            </p:nvSpPr>
            <p:spPr>
              <a:xfrm>
                <a:off x="2924325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09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4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7CBED379-0257-D543-B745-66B5AEEA1B13}"/>
                  </a:ext>
                </a:extLst>
              </p:cNvPr>
              <p:cNvSpPr/>
              <p:nvPr/>
            </p:nvSpPr>
            <p:spPr>
              <a:xfrm>
                <a:off x="3318787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2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7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3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2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3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3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3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58745BCB-637A-AA42-B1D5-ADB93DBC53E8}"/>
                  </a:ext>
                </a:extLst>
              </p:cNvPr>
              <p:cNvSpPr/>
              <p:nvPr/>
            </p:nvSpPr>
            <p:spPr>
              <a:xfrm>
                <a:off x="4658637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8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4" y="35560"/>
                    </a:lnTo>
                    <a:lnTo>
                      <a:pt x="33908" y="20320"/>
                    </a:lnTo>
                    <a:lnTo>
                      <a:pt x="38099" y="20320"/>
                    </a:lnTo>
                    <a:lnTo>
                      <a:pt x="4698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8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8" y="20320"/>
                    </a:moveTo>
                    <a:lnTo>
                      <a:pt x="5714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29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8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29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264A7126-E506-2347-BAC0-93B17E8B01C6}"/>
                  </a:ext>
                </a:extLst>
              </p:cNvPr>
              <p:cNvSpPr/>
              <p:nvPr/>
            </p:nvSpPr>
            <p:spPr>
              <a:xfrm>
                <a:off x="5053099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8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9">
                <a:extLst>
                  <a:ext uri="{FF2B5EF4-FFF2-40B4-BE49-F238E27FC236}">
                    <a16:creationId xmlns:a16="http://schemas.microsoft.com/office/drawing/2014/main" id="{E11B40DD-6DC4-CE40-91BF-E6C219111AA6}"/>
                  </a:ext>
                </a:extLst>
              </p:cNvPr>
              <p:cNvSpPr txBox="1"/>
              <p:nvPr/>
            </p:nvSpPr>
            <p:spPr>
              <a:xfrm>
                <a:off x="4480202" y="1815122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3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4</a:t>
                </a:r>
                <a:endParaRPr sz="3200" dirty="0">
                  <a:latin typeface="Arial"/>
                  <a:cs typeface="Arial"/>
                </a:endParaRPr>
              </a:p>
            </p:txBody>
          </p:sp>
          <p:sp>
            <p:nvSpPr>
              <p:cNvPr id="33" name="object 69">
                <a:extLst>
                  <a:ext uri="{FF2B5EF4-FFF2-40B4-BE49-F238E27FC236}">
                    <a16:creationId xmlns:a16="http://schemas.microsoft.com/office/drawing/2014/main" id="{FA00719E-0517-BE42-8336-1CD7980962EE}"/>
                  </a:ext>
                </a:extLst>
              </p:cNvPr>
              <p:cNvSpPr txBox="1"/>
              <p:nvPr/>
            </p:nvSpPr>
            <p:spPr>
              <a:xfrm>
                <a:off x="2824430" y="1804210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1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2</a:t>
                </a:r>
                <a:endParaRPr sz="3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2154A6-230E-6940-AC4A-B6A3054B83C5}"/>
                </a:ext>
              </a:extLst>
            </p:cNvPr>
            <p:cNvGrpSpPr/>
            <p:nvPr/>
          </p:nvGrpSpPr>
          <p:grpSpPr>
            <a:xfrm>
              <a:off x="2546259" y="3089366"/>
              <a:ext cx="393056" cy="323165"/>
              <a:chOff x="9813336" y="5196120"/>
              <a:chExt cx="393056" cy="323165"/>
            </a:xfrm>
          </p:grpSpPr>
          <p:sp>
            <p:nvSpPr>
              <p:cNvPr id="37" name="object 50">
                <a:extLst>
                  <a:ext uri="{FF2B5EF4-FFF2-40B4-BE49-F238E27FC236}">
                    <a16:creationId xmlns:a16="http://schemas.microsoft.com/office/drawing/2014/main" id="{3D267A9A-69AD-FF4C-A5A3-0A9B52DE086D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C664C-23E5-B945-AA75-640BB265509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3930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14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A328E7-1746-9D42-86BD-65CAEAF95539}"/>
                </a:ext>
              </a:extLst>
            </p:cNvPr>
            <p:cNvGrpSpPr/>
            <p:nvPr/>
          </p:nvGrpSpPr>
          <p:grpSpPr>
            <a:xfrm>
              <a:off x="2862449" y="3089365"/>
              <a:ext cx="309304" cy="323165"/>
              <a:chOff x="9813336" y="5196120"/>
              <a:chExt cx="309304" cy="323165"/>
            </a:xfrm>
          </p:grpSpPr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D1AC86A4-C604-B94E-B57A-931772FE5CE1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59E672-1BD1-4741-950C-A5837ECD31F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18473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605568-00DF-E04E-AB99-3AF6CF8763A4}"/>
                </a:ext>
              </a:extLst>
            </p:cNvPr>
            <p:cNvGrpSpPr/>
            <p:nvPr/>
          </p:nvGrpSpPr>
          <p:grpSpPr>
            <a:xfrm>
              <a:off x="4228001" y="3069390"/>
              <a:ext cx="709246" cy="323166"/>
              <a:chOff x="8512501" y="3667407"/>
              <a:chExt cx="709246" cy="3231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447ED6C-3D11-2343-8670-9FEEED38836D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59" name="object 50">
                  <a:extLst>
                    <a:ext uri="{FF2B5EF4-FFF2-40B4-BE49-F238E27FC236}">
                      <a16:creationId xmlns:a16="http://schemas.microsoft.com/office/drawing/2014/main" id="{4FA1C850-2B4C-604D-BD74-72FEA7E3549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8C21EA-176C-D048-A7AA-F2A59AC090C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3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3D7C066-BB3B-8A47-86AA-B293CFFD11F5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62" name="object 50">
                  <a:extLst>
                    <a:ext uri="{FF2B5EF4-FFF2-40B4-BE49-F238E27FC236}">
                      <a16:creationId xmlns:a16="http://schemas.microsoft.com/office/drawing/2014/main" id="{ED366185-C839-6E46-A7DA-AFB8FF1898F5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566FBE3-4528-0740-A0D2-C46DF517205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12</a:t>
                  </a: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75BF3B-9402-A74C-989C-E6FD0764EE91}"/>
                </a:ext>
              </a:extLst>
            </p:cNvPr>
            <p:cNvGrpSpPr/>
            <p:nvPr/>
          </p:nvGrpSpPr>
          <p:grpSpPr>
            <a:xfrm>
              <a:off x="3322666" y="3089364"/>
              <a:ext cx="625494" cy="323166"/>
              <a:chOff x="8512501" y="3667407"/>
              <a:chExt cx="625494" cy="32316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84B6D9E-0D1F-5249-988C-DCDD87941D9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70" name="object 50">
                  <a:extLst>
                    <a:ext uri="{FF2B5EF4-FFF2-40B4-BE49-F238E27FC236}">
                      <a16:creationId xmlns:a16="http://schemas.microsoft.com/office/drawing/2014/main" id="{CF57571F-5058-D542-A6B5-FD029FC76F2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4C1711-C523-0243-AFD3-CB7979ABE94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0994C01-5252-9A43-9692-C15FC3FB1627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09304" cy="323165"/>
                <a:chOff x="9813336" y="5196120"/>
                <a:chExt cx="309304" cy="323165"/>
              </a:xfrm>
            </p:grpSpPr>
            <p:sp>
              <p:nvSpPr>
                <p:cNvPr id="68" name="object 50">
                  <a:extLst>
                    <a:ext uri="{FF2B5EF4-FFF2-40B4-BE49-F238E27FC236}">
                      <a16:creationId xmlns:a16="http://schemas.microsoft.com/office/drawing/2014/main" id="{AA3C6DCE-E8CF-5841-8751-4E74B96B2422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E98BD51-7B78-8F4B-BC45-DF0B5359DC60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2A684C-4BF2-E549-885C-0D464A949035}"/>
                </a:ext>
              </a:extLst>
            </p:cNvPr>
            <p:cNvGrpSpPr/>
            <p:nvPr/>
          </p:nvGrpSpPr>
          <p:grpSpPr>
            <a:xfrm>
              <a:off x="4995680" y="3069389"/>
              <a:ext cx="709246" cy="323166"/>
              <a:chOff x="8512501" y="3667407"/>
              <a:chExt cx="709246" cy="32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862C2BA-BC26-E248-9780-F9A13E9EE1DE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84" name="object 50">
                  <a:extLst>
                    <a:ext uri="{FF2B5EF4-FFF2-40B4-BE49-F238E27FC236}">
                      <a16:creationId xmlns:a16="http://schemas.microsoft.com/office/drawing/2014/main" id="{07998C42-807F-D64F-ACF2-989DF7AA822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50FD0E4-0A5C-5C4F-95AD-9B2236054A4D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4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404638D-00AB-0D45-B0D7-520DFDB6C8B3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2" name="object 50">
                  <a:extLst>
                    <a:ext uri="{FF2B5EF4-FFF2-40B4-BE49-F238E27FC236}">
                      <a16:creationId xmlns:a16="http://schemas.microsoft.com/office/drawing/2014/main" id="{FA042631-368F-5F41-828E-B6552516C30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A512F9D-11DF-8742-9AD7-430F2E90EB6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11</a:t>
                  </a: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DCC014-9892-0F4E-9F9B-B4D1C174791D}"/>
                </a:ext>
              </a:extLst>
            </p:cNvPr>
            <p:cNvGrpSpPr/>
            <p:nvPr/>
          </p:nvGrpSpPr>
          <p:grpSpPr>
            <a:xfrm>
              <a:off x="2896946" y="4135241"/>
              <a:ext cx="625494" cy="323166"/>
              <a:chOff x="8512501" y="3667407"/>
              <a:chExt cx="625494" cy="32316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35C0B04-A36A-9647-B245-0FB38D05A588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91" name="object 50">
                  <a:extLst>
                    <a:ext uri="{FF2B5EF4-FFF2-40B4-BE49-F238E27FC236}">
                      <a16:creationId xmlns:a16="http://schemas.microsoft.com/office/drawing/2014/main" id="{627B84A3-6DF5-F84C-A728-8FA5898537A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B9ABE2D-D80E-514E-8040-FD80D01C766A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7DE332-DB0F-1646-8001-E5DD5276A3A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09304" cy="323165"/>
                <a:chOff x="9813336" y="5196120"/>
                <a:chExt cx="309304" cy="323165"/>
              </a:xfrm>
            </p:grpSpPr>
            <p:sp>
              <p:nvSpPr>
                <p:cNvPr id="89" name="object 50">
                  <a:extLst>
                    <a:ext uri="{FF2B5EF4-FFF2-40B4-BE49-F238E27FC236}">
                      <a16:creationId xmlns:a16="http://schemas.microsoft.com/office/drawing/2014/main" id="{97B16705-BFF6-DE4B-B369-B4042B805A9C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3D653CD-A259-E24F-90CC-4626422FCFA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18473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500" dirty="0"/>
                </a:p>
              </p:txBody>
            </p: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95C629E-60E4-FD49-B6FC-8657BD6BB3CC}"/>
                </a:ext>
              </a:extLst>
            </p:cNvPr>
            <p:cNvGrpSpPr/>
            <p:nvPr/>
          </p:nvGrpSpPr>
          <p:grpSpPr>
            <a:xfrm>
              <a:off x="4617377" y="4130019"/>
              <a:ext cx="653142" cy="323166"/>
              <a:chOff x="8512501" y="3667407"/>
              <a:chExt cx="653142" cy="32316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4AACDD0-456E-BF42-A12C-A357ABCF7A69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98" name="object 50">
                  <a:extLst>
                    <a:ext uri="{FF2B5EF4-FFF2-40B4-BE49-F238E27FC236}">
                      <a16:creationId xmlns:a16="http://schemas.microsoft.com/office/drawing/2014/main" id="{D251CB45-FBF4-5945-8A0D-30B58252FB8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F2820C-2551-0B40-B64C-94425B6B016B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2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5A1783-67FB-3643-8332-B50E4247BCBD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96" name="object 50">
                  <a:extLst>
                    <a:ext uri="{FF2B5EF4-FFF2-40B4-BE49-F238E27FC236}">
                      <a16:creationId xmlns:a16="http://schemas.microsoft.com/office/drawing/2014/main" id="{AE6A7F63-6591-B948-8AF6-3B530D50AE3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468946A-D413-6143-9554-1D035A4660A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5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9E440D5-D653-664A-9D34-71EE0AE0185B}"/>
                </a:ext>
              </a:extLst>
            </p:cNvPr>
            <p:cNvGrpSpPr/>
            <p:nvPr/>
          </p:nvGrpSpPr>
          <p:grpSpPr>
            <a:xfrm>
              <a:off x="3764599" y="5229052"/>
              <a:ext cx="625494" cy="323166"/>
              <a:chOff x="8512501" y="3667407"/>
              <a:chExt cx="625494" cy="32316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C110998-AF41-4844-A3DF-C4130617033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105" name="object 50">
                  <a:extLst>
                    <a:ext uri="{FF2B5EF4-FFF2-40B4-BE49-F238E27FC236}">
                      <a16:creationId xmlns:a16="http://schemas.microsoft.com/office/drawing/2014/main" id="{7C01E9D3-C87B-414A-9975-B4F481B000B6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6B42F10-1D5C-FD48-8E98-D47244A26587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18473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500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3B0EF2-9CF5-E346-B733-A23F09744F5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09304" cy="323165"/>
                <a:chOff x="9813336" y="5196120"/>
                <a:chExt cx="309304" cy="323165"/>
              </a:xfrm>
            </p:grpSpPr>
            <p:sp>
              <p:nvSpPr>
                <p:cNvPr id="103" name="object 50">
                  <a:extLst>
                    <a:ext uri="{FF2B5EF4-FFF2-40B4-BE49-F238E27FC236}">
                      <a16:creationId xmlns:a16="http://schemas.microsoft.com/office/drawing/2014/main" id="{A8C3421E-88DE-4F4F-9419-D5DE075096CB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6933AE7-7BF5-6648-A0A9-44D9C500231E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62EF28B-6753-2D4F-B56F-0F1AFFEDC721}"/>
              </a:ext>
            </a:extLst>
          </p:cNvPr>
          <p:cNvSpPr txBox="1"/>
          <p:nvPr/>
        </p:nvSpPr>
        <p:spPr>
          <a:xfrm>
            <a:off x="1413762" y="5051388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No.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20110E-BA12-1947-95CE-A21B18EBA23D}"/>
              </a:ext>
            </a:extLst>
          </p:cNvPr>
          <p:cNvSpPr txBox="1"/>
          <p:nvPr/>
        </p:nvSpPr>
        <p:spPr>
          <a:xfrm>
            <a:off x="1413762" y="5423101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E3022872-963D-8D42-AC80-E3F050557520}"/>
              </a:ext>
            </a:extLst>
          </p:cNvPr>
          <p:cNvGraphicFramePr>
            <a:graphicFrameLocks noGrp="1"/>
          </p:cNvGraphicFramePr>
          <p:nvPr/>
        </p:nvGraphicFramePr>
        <p:xfrm>
          <a:off x="2667202" y="5081515"/>
          <a:ext cx="6098536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object 17">
            <a:extLst>
              <a:ext uri="{FF2B5EF4-FFF2-40B4-BE49-F238E27FC236}">
                <a16:creationId xmlns:a16="http://schemas.microsoft.com/office/drawing/2014/main" id="{56B97775-80A1-CC48-9125-64EA7A45C5F8}"/>
              </a:ext>
            </a:extLst>
          </p:cNvPr>
          <p:cNvSpPr/>
          <p:nvPr/>
        </p:nvSpPr>
        <p:spPr>
          <a:xfrm>
            <a:off x="5195518" y="4970135"/>
            <a:ext cx="527685" cy="838200"/>
          </a:xfrm>
          <a:custGeom>
            <a:avLst/>
            <a:gdLst/>
            <a:ahLst/>
            <a:cxnLst/>
            <a:rect l="l" t="t" r="r" b="b"/>
            <a:pathLst>
              <a:path w="527685" h="838200">
                <a:moveTo>
                  <a:pt x="0" y="419100"/>
                </a:moveTo>
                <a:lnTo>
                  <a:pt x="2405" y="362218"/>
                </a:lnTo>
                <a:lnTo>
                  <a:pt x="9413" y="307666"/>
                </a:lnTo>
                <a:lnTo>
                  <a:pt x="20710" y="255942"/>
                </a:lnTo>
                <a:lnTo>
                  <a:pt x="35983" y="207546"/>
                </a:lnTo>
                <a:lnTo>
                  <a:pt x="54917" y="162975"/>
                </a:lnTo>
                <a:lnTo>
                  <a:pt x="77200" y="122729"/>
                </a:lnTo>
                <a:lnTo>
                  <a:pt x="102517" y="87306"/>
                </a:lnTo>
                <a:lnTo>
                  <a:pt x="130555" y="57206"/>
                </a:lnTo>
                <a:lnTo>
                  <a:pt x="161002" y="32926"/>
                </a:lnTo>
                <a:lnTo>
                  <a:pt x="227863" y="3824"/>
                </a:lnTo>
                <a:lnTo>
                  <a:pt x="263651" y="0"/>
                </a:lnTo>
                <a:lnTo>
                  <a:pt x="299440" y="3824"/>
                </a:lnTo>
                <a:lnTo>
                  <a:pt x="366301" y="32926"/>
                </a:lnTo>
                <a:lnTo>
                  <a:pt x="396748" y="57206"/>
                </a:lnTo>
                <a:lnTo>
                  <a:pt x="424786" y="87306"/>
                </a:lnTo>
                <a:lnTo>
                  <a:pt x="450103" y="122729"/>
                </a:lnTo>
                <a:lnTo>
                  <a:pt x="472386" y="162975"/>
                </a:lnTo>
                <a:lnTo>
                  <a:pt x="491320" y="207546"/>
                </a:lnTo>
                <a:lnTo>
                  <a:pt x="506593" y="255942"/>
                </a:lnTo>
                <a:lnTo>
                  <a:pt x="517890" y="307666"/>
                </a:lnTo>
                <a:lnTo>
                  <a:pt x="524898" y="362218"/>
                </a:lnTo>
                <a:lnTo>
                  <a:pt x="527303" y="419100"/>
                </a:lnTo>
                <a:lnTo>
                  <a:pt x="524898" y="475981"/>
                </a:lnTo>
                <a:lnTo>
                  <a:pt x="517890" y="530533"/>
                </a:lnTo>
                <a:lnTo>
                  <a:pt x="506593" y="582257"/>
                </a:lnTo>
                <a:lnTo>
                  <a:pt x="491320" y="630653"/>
                </a:lnTo>
                <a:lnTo>
                  <a:pt x="472386" y="675224"/>
                </a:lnTo>
                <a:lnTo>
                  <a:pt x="450103" y="715470"/>
                </a:lnTo>
                <a:lnTo>
                  <a:pt x="424786" y="750893"/>
                </a:lnTo>
                <a:lnTo>
                  <a:pt x="396748" y="780993"/>
                </a:lnTo>
                <a:lnTo>
                  <a:pt x="366301" y="805273"/>
                </a:lnTo>
                <a:lnTo>
                  <a:pt x="299440" y="834375"/>
                </a:lnTo>
                <a:lnTo>
                  <a:pt x="263651" y="838200"/>
                </a:lnTo>
                <a:lnTo>
                  <a:pt x="227863" y="834375"/>
                </a:lnTo>
                <a:lnTo>
                  <a:pt x="161002" y="805273"/>
                </a:lnTo>
                <a:lnTo>
                  <a:pt x="130556" y="780993"/>
                </a:lnTo>
                <a:lnTo>
                  <a:pt x="102517" y="750893"/>
                </a:lnTo>
                <a:lnTo>
                  <a:pt x="77200" y="715470"/>
                </a:lnTo>
                <a:lnTo>
                  <a:pt x="54917" y="675224"/>
                </a:lnTo>
                <a:lnTo>
                  <a:pt x="35983" y="630653"/>
                </a:lnTo>
                <a:lnTo>
                  <a:pt x="20710" y="582257"/>
                </a:lnTo>
                <a:lnTo>
                  <a:pt x="9413" y="530533"/>
                </a:lnTo>
                <a:lnTo>
                  <a:pt x="2405" y="475981"/>
                </a:lnTo>
                <a:lnTo>
                  <a:pt x="0" y="419100"/>
                </a:lnTo>
                <a:close/>
              </a:path>
            </a:pathLst>
          </a:custGeom>
          <a:ln w="57912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4ED0BB9-F567-4F48-B6DA-DC850436EB8E}"/>
              </a:ext>
            </a:extLst>
          </p:cNvPr>
          <p:cNvSpPr txBox="1"/>
          <p:nvPr/>
        </p:nvSpPr>
        <p:spPr>
          <a:xfrm>
            <a:off x="1697045" y="62042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Stash</a:t>
            </a: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CC2E0040-0EDD-014B-81C9-D3AE4CD45495}"/>
              </a:ext>
            </a:extLst>
          </p:cNvPr>
          <p:cNvGraphicFramePr>
            <a:graphicFrameLocks noGrp="1"/>
          </p:cNvGraphicFramePr>
          <p:nvPr/>
        </p:nvGraphicFramePr>
        <p:xfrm>
          <a:off x="2667202" y="6229507"/>
          <a:ext cx="6097903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>
                  <a:extLst>
                    <a:ext uri="{9D8B030D-6E8A-4147-A177-3AD203B41FA5}">
                      <a16:colId xmlns:a16="http://schemas.microsoft.com/office/drawing/2014/main" val="2673070436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3115214425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15606531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1910693643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2673571994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20116040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127885641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760051862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430248318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6947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D2044-FA7F-E449-A5DF-B46F5A739DB2}"/>
              </a:ext>
            </a:extLst>
          </p:cNvPr>
          <p:cNvGrpSpPr/>
          <p:nvPr/>
        </p:nvGrpSpPr>
        <p:grpSpPr>
          <a:xfrm>
            <a:off x="2821260" y="6226959"/>
            <a:ext cx="336952" cy="323165"/>
            <a:chOff x="10481234" y="5257632"/>
            <a:chExt cx="336952" cy="323165"/>
          </a:xfrm>
        </p:grpSpPr>
        <p:sp>
          <p:nvSpPr>
            <p:cNvPr id="119" name="object 18">
              <a:extLst>
                <a:ext uri="{FF2B5EF4-FFF2-40B4-BE49-F238E27FC236}">
                  <a16:creationId xmlns:a16="http://schemas.microsoft.com/office/drawing/2014/main" id="{C382F61F-8856-544C-A9CE-9C7167E306A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62EBF1D-0B79-EB47-BA9A-5E3F7FD038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8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2D2A926-59AA-DD48-82C5-063353BEFF26}"/>
              </a:ext>
            </a:extLst>
          </p:cNvPr>
          <p:cNvGrpSpPr/>
          <p:nvPr/>
        </p:nvGrpSpPr>
        <p:grpSpPr>
          <a:xfrm>
            <a:off x="4235873" y="6226959"/>
            <a:ext cx="336952" cy="323165"/>
            <a:chOff x="10481234" y="5257632"/>
            <a:chExt cx="336952" cy="323165"/>
          </a:xfrm>
        </p:grpSpPr>
        <p:sp>
          <p:nvSpPr>
            <p:cNvPr id="116" name="object 18">
              <a:extLst>
                <a:ext uri="{FF2B5EF4-FFF2-40B4-BE49-F238E27FC236}">
                  <a16:creationId xmlns:a16="http://schemas.microsoft.com/office/drawing/2014/main" id="{68818D0F-0397-2645-94CB-7207625CAD07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F2A937F-0A0C-AA4D-87B2-EEC1009D3158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D5F6833-7F04-6440-A1ED-E0CB04658E66}"/>
              </a:ext>
            </a:extLst>
          </p:cNvPr>
          <p:cNvGrpSpPr/>
          <p:nvPr/>
        </p:nvGrpSpPr>
        <p:grpSpPr>
          <a:xfrm>
            <a:off x="4882657" y="6238033"/>
            <a:ext cx="336952" cy="323165"/>
            <a:chOff x="10481234" y="5257632"/>
            <a:chExt cx="336952" cy="323165"/>
          </a:xfrm>
        </p:grpSpPr>
        <p:sp>
          <p:nvSpPr>
            <p:cNvPr id="123" name="object 18">
              <a:extLst>
                <a:ext uri="{FF2B5EF4-FFF2-40B4-BE49-F238E27FC236}">
                  <a16:creationId xmlns:a16="http://schemas.microsoft.com/office/drawing/2014/main" id="{6E504EE9-31F1-FD4C-B677-39E75507A894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B8B5637-CCBB-7C47-ADB1-46D8EEABB312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 7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5E6688-7666-B644-8831-0600A0941C66}"/>
              </a:ext>
            </a:extLst>
          </p:cNvPr>
          <p:cNvGrpSpPr/>
          <p:nvPr/>
        </p:nvGrpSpPr>
        <p:grpSpPr>
          <a:xfrm>
            <a:off x="5555529" y="6238033"/>
            <a:ext cx="393056" cy="323165"/>
            <a:chOff x="10481234" y="5257632"/>
            <a:chExt cx="393056" cy="323165"/>
          </a:xfrm>
        </p:grpSpPr>
        <p:sp>
          <p:nvSpPr>
            <p:cNvPr id="130" name="object 18">
              <a:extLst>
                <a:ext uri="{FF2B5EF4-FFF2-40B4-BE49-F238E27FC236}">
                  <a16:creationId xmlns:a16="http://schemas.microsoft.com/office/drawing/2014/main" id="{55E02DD1-9F7D-4C4A-9B70-1AF21113A54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D30E69-A3E1-2347-9F65-5A9548487D4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13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7BB8796-4073-CE4B-8422-DDAB8B4A0DD7}"/>
              </a:ext>
            </a:extLst>
          </p:cNvPr>
          <p:cNvGrpSpPr/>
          <p:nvPr/>
        </p:nvGrpSpPr>
        <p:grpSpPr>
          <a:xfrm>
            <a:off x="6164492" y="6239144"/>
            <a:ext cx="393056" cy="323165"/>
            <a:chOff x="10481234" y="5257632"/>
            <a:chExt cx="393056" cy="323165"/>
          </a:xfrm>
        </p:grpSpPr>
        <p:sp>
          <p:nvSpPr>
            <p:cNvPr id="133" name="object 18">
              <a:extLst>
                <a:ext uri="{FF2B5EF4-FFF2-40B4-BE49-F238E27FC236}">
                  <a16:creationId xmlns:a16="http://schemas.microsoft.com/office/drawing/2014/main" id="{039084F2-3284-1748-A88F-393B3A058485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3FE3A1-7328-C447-84B7-81B6F397ED1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10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2E5C649-A3C6-0143-A699-0CA7328841FD}"/>
              </a:ext>
            </a:extLst>
          </p:cNvPr>
          <p:cNvGrpSpPr/>
          <p:nvPr/>
        </p:nvGrpSpPr>
        <p:grpSpPr>
          <a:xfrm>
            <a:off x="6891708" y="6250370"/>
            <a:ext cx="336952" cy="323165"/>
            <a:chOff x="10481234" y="5257632"/>
            <a:chExt cx="336952" cy="323165"/>
          </a:xfrm>
        </p:grpSpPr>
        <p:sp>
          <p:nvSpPr>
            <p:cNvPr id="136" name="object 18">
              <a:extLst>
                <a:ext uri="{FF2B5EF4-FFF2-40B4-BE49-F238E27FC236}">
                  <a16:creationId xmlns:a16="http://schemas.microsoft.com/office/drawing/2014/main" id="{48B3144C-AA23-934A-8417-34372092FAE8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1403868-3775-C94F-87BF-A3BBA61B3F84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6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C9BEB24-CE7B-FA4D-88EC-9811F011E1F0}"/>
              </a:ext>
            </a:extLst>
          </p:cNvPr>
          <p:cNvGrpSpPr/>
          <p:nvPr/>
        </p:nvGrpSpPr>
        <p:grpSpPr>
          <a:xfrm>
            <a:off x="3546328" y="6238033"/>
            <a:ext cx="336952" cy="323165"/>
            <a:chOff x="10481234" y="5257632"/>
            <a:chExt cx="336952" cy="323165"/>
          </a:xfrm>
        </p:grpSpPr>
        <p:sp>
          <p:nvSpPr>
            <p:cNvPr id="112" name="object 18">
              <a:extLst>
                <a:ext uri="{FF2B5EF4-FFF2-40B4-BE49-F238E27FC236}">
                  <a16:creationId xmlns:a16="http://schemas.microsoft.com/office/drawing/2014/main" id="{27D6FEF6-E178-8A40-97AD-83D95D72DFA8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26A2F9A-9AA1-7845-A2C3-7C6E0F4813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9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4C9FB3-25A0-FC4E-B7A2-5C2C238728FC}"/>
              </a:ext>
            </a:extLst>
          </p:cNvPr>
          <p:cNvSpPr txBox="1"/>
          <p:nvPr/>
        </p:nvSpPr>
        <p:spPr>
          <a:xfrm>
            <a:off x="2667202" y="5836751"/>
            <a:ext cx="463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2           1         2          1         2         1           1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84192B-8F28-0945-9D2B-777FBD1EC2AA}"/>
              </a:ext>
            </a:extLst>
          </p:cNvPr>
          <p:cNvSpPr txBox="1"/>
          <p:nvPr/>
        </p:nvSpPr>
        <p:spPr>
          <a:xfrm>
            <a:off x="1675407" y="3045010"/>
            <a:ext cx="1849283" cy="1200329"/>
          </a:xfrm>
          <a:prstGeom prst="rect">
            <a:avLst/>
          </a:prstGeom>
          <a:solidFill>
            <a:srgbClr val="FFFA9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Block 8, 1, 13 can end up at any buckets on the entire path.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82A8EA-255E-EB48-AAD2-07E58569BD08}"/>
              </a:ext>
            </a:extLst>
          </p:cNvPr>
          <p:cNvCxnSpPr>
            <a:cxnSpLocks/>
          </p:cNvCxnSpPr>
          <p:nvPr/>
        </p:nvCxnSpPr>
        <p:spPr>
          <a:xfrm flipV="1">
            <a:off x="3524690" y="2649979"/>
            <a:ext cx="1620841" cy="980206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E29EC74-F3BB-AB43-9693-16CA3D849F4F}"/>
              </a:ext>
            </a:extLst>
          </p:cNvPr>
          <p:cNvCxnSpPr>
            <a:cxnSpLocks/>
          </p:cNvCxnSpPr>
          <p:nvPr/>
        </p:nvCxnSpPr>
        <p:spPr>
          <a:xfrm flipV="1">
            <a:off x="3493929" y="3437265"/>
            <a:ext cx="1187585" cy="196155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6DB5FEC-3D3A-3F47-A814-CA5F6E4106DD}"/>
              </a:ext>
            </a:extLst>
          </p:cNvPr>
          <p:cNvCxnSpPr>
            <a:cxnSpLocks/>
          </p:cNvCxnSpPr>
          <p:nvPr/>
        </p:nvCxnSpPr>
        <p:spPr>
          <a:xfrm>
            <a:off x="3524690" y="3630185"/>
            <a:ext cx="2055238" cy="897656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3B9478D-43F4-654A-96C5-9C64BCC15FE5}"/>
              </a:ext>
            </a:extLst>
          </p:cNvPr>
          <p:cNvCxnSpPr>
            <a:cxnSpLocks/>
          </p:cNvCxnSpPr>
          <p:nvPr/>
        </p:nvCxnSpPr>
        <p:spPr>
          <a:xfrm>
            <a:off x="253653" y="4938412"/>
            <a:ext cx="11831667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2CF8AB1A-E562-3C4C-9A7C-872C7B84C4DC}"/>
              </a:ext>
            </a:extLst>
          </p:cNvPr>
          <p:cNvSpPr txBox="1"/>
          <p:nvPr/>
        </p:nvSpPr>
        <p:spPr>
          <a:xfrm>
            <a:off x="406053" y="441660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6071863-992E-094B-9369-F429B153C434}"/>
              </a:ext>
            </a:extLst>
          </p:cNvPr>
          <p:cNvSpPr txBox="1"/>
          <p:nvPr/>
        </p:nvSpPr>
        <p:spPr>
          <a:xfrm>
            <a:off x="406053" y="492252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702717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A33C-A745-AD48-825C-168CC365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4712"/>
            <a:ext cx="10058400" cy="1609344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68A679C-2C28-F546-9595-CC41B50C03C4}"/>
              </a:ext>
            </a:extLst>
          </p:cNvPr>
          <p:cNvGrpSpPr/>
          <p:nvPr/>
        </p:nvGrpSpPr>
        <p:grpSpPr>
          <a:xfrm>
            <a:off x="4361588" y="1600979"/>
            <a:ext cx="3158667" cy="3163046"/>
            <a:chOff x="2546259" y="2448784"/>
            <a:chExt cx="3158667" cy="31630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76EEB5-0B57-BC47-87EC-D73737BBAB1F}"/>
                </a:ext>
              </a:extLst>
            </p:cNvPr>
            <p:cNvGrpSpPr/>
            <p:nvPr/>
          </p:nvGrpSpPr>
          <p:grpSpPr>
            <a:xfrm>
              <a:off x="2583076" y="2448784"/>
              <a:ext cx="3084956" cy="3163046"/>
              <a:chOff x="2583076" y="1804210"/>
              <a:chExt cx="3084956" cy="3163046"/>
            </a:xfrm>
          </p:grpSpPr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C5D9985-BC99-794F-BC34-80AC2EDC27C7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4D36C003-13F9-3C4D-BD88-F2919FD11AA2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9B733CD9-55C8-F14D-8D22-926655603733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423592D2-3209-7240-910C-767DFB457837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C9860AEC-3679-FD4B-B149-AEDF2F0725F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A2CB2A8D-BDBA-6347-A164-21720088E88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9982E2EA-4A66-D541-A29B-68F45EA0ADE8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5931E6EB-D4B7-1545-8910-4EDD16F1A119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888C5E4F-7329-A04C-95D3-017E5ACF4313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C401CD8D-E416-C542-BC56-B2F2A8ED3620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20">
                <a:extLst>
                  <a:ext uri="{FF2B5EF4-FFF2-40B4-BE49-F238E27FC236}">
                    <a16:creationId xmlns:a16="http://schemas.microsoft.com/office/drawing/2014/main" id="{4BA158B9-D515-BA46-957B-672289E7F96D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21">
                <a:extLst>
                  <a:ext uri="{FF2B5EF4-FFF2-40B4-BE49-F238E27FC236}">
                    <a16:creationId xmlns:a16="http://schemas.microsoft.com/office/drawing/2014/main" id="{B2FA4C00-7463-BB4D-872B-31F18BA0FC4B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360AF27B-B57D-D44C-8458-26A8482F4D7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16BAA450-CD93-984F-B2BB-E0A4AD91323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3">
                <a:extLst>
                  <a:ext uri="{FF2B5EF4-FFF2-40B4-BE49-F238E27FC236}">
                    <a16:creationId xmlns:a16="http://schemas.microsoft.com/office/drawing/2014/main" id="{80D8835E-22E0-BF4E-A203-2F2CA24A4B7F}"/>
                  </a:ext>
                </a:extLst>
              </p:cNvPr>
              <p:cNvSpPr/>
              <p:nvPr/>
            </p:nvSpPr>
            <p:spPr>
              <a:xfrm>
                <a:off x="3410607" y="3953416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7" y="474725"/>
                    </a:lnTo>
                    <a:lnTo>
                      <a:pt x="408050" y="454025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5" h="474979">
                    <a:moveTo>
                      <a:pt x="0" y="0"/>
                    </a:moveTo>
                    <a:lnTo>
                      <a:pt x="24511" y="136398"/>
                    </a:lnTo>
                    <a:lnTo>
                      <a:pt x="26034" y="145034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1" y="139319"/>
                    </a:lnTo>
                    <a:lnTo>
                      <a:pt x="56006" y="130683"/>
                    </a:lnTo>
                    <a:lnTo>
                      <a:pt x="46815" y="79623"/>
                    </a:lnTo>
                    <a:lnTo>
                      <a:pt x="8381" y="34544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5" h="474979">
                    <a:moveTo>
                      <a:pt x="32765" y="13715"/>
                    </a:moveTo>
                    <a:lnTo>
                      <a:pt x="8381" y="34544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3"/>
                    </a:lnTo>
                    <a:lnTo>
                      <a:pt x="36321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5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2" y="75946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7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09" y="45720"/>
                    </a:lnTo>
                    <a:lnTo>
                      <a:pt x="39242" y="13715"/>
                    </a:lnTo>
                    <a:close/>
                  </a:path>
                  <a:path w="408305" h="474979">
                    <a:moveTo>
                      <a:pt x="39260" y="21336"/>
                    </a:moveTo>
                    <a:lnTo>
                      <a:pt x="36321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5" h="474979">
                    <a:moveTo>
                      <a:pt x="36321" y="21336"/>
                    </a:moveTo>
                    <a:lnTo>
                      <a:pt x="15239" y="39243"/>
                    </a:lnTo>
                    <a:lnTo>
                      <a:pt x="41179" y="48318"/>
                    </a:lnTo>
                    <a:lnTo>
                      <a:pt x="36321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4">
                <a:extLst>
                  <a:ext uri="{FF2B5EF4-FFF2-40B4-BE49-F238E27FC236}">
                    <a16:creationId xmlns:a16="http://schemas.microsoft.com/office/drawing/2014/main" id="{7C344E2E-A387-2046-8BF0-AF84E1B22D0F}"/>
                  </a:ext>
                </a:extLst>
              </p:cNvPr>
              <p:cNvSpPr/>
              <p:nvPr/>
            </p:nvSpPr>
            <p:spPr>
              <a:xfrm>
                <a:off x="4424067" y="3953416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4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8"/>
                    </a:lnTo>
                    <a:lnTo>
                      <a:pt x="24384" y="474725"/>
                    </a:lnTo>
                    <a:lnTo>
                      <a:pt x="364544" y="79240"/>
                    </a:lnTo>
                    <a:lnTo>
                      <a:pt x="370300" y="48075"/>
                    </a:lnTo>
                    <a:close/>
                  </a:path>
                  <a:path w="412114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7"/>
                    </a:lnTo>
                    <a:lnTo>
                      <a:pt x="364544" y="79240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7"/>
                    </a:lnTo>
                    <a:lnTo>
                      <a:pt x="367919" y="149098"/>
                    </a:lnTo>
                    <a:lnTo>
                      <a:pt x="376682" y="150622"/>
                    </a:lnTo>
                    <a:lnTo>
                      <a:pt x="384937" y="144907"/>
                    </a:lnTo>
                    <a:lnTo>
                      <a:pt x="386588" y="136271"/>
                    </a:lnTo>
                    <a:lnTo>
                      <a:pt x="409226" y="13588"/>
                    </a:lnTo>
                    <a:close/>
                  </a:path>
                  <a:path w="412114" h="474979">
                    <a:moveTo>
                      <a:pt x="387567" y="21082"/>
                    </a:moveTo>
                    <a:lnTo>
                      <a:pt x="375285" y="21082"/>
                    </a:lnTo>
                    <a:lnTo>
                      <a:pt x="396239" y="39115"/>
                    </a:lnTo>
                    <a:lnTo>
                      <a:pt x="370300" y="48075"/>
                    </a:lnTo>
                    <a:lnTo>
                      <a:pt x="364544" y="79240"/>
                    </a:lnTo>
                    <a:lnTo>
                      <a:pt x="403098" y="34417"/>
                    </a:lnTo>
                    <a:lnTo>
                      <a:pt x="387567" y="21082"/>
                    </a:lnTo>
                    <a:close/>
                  </a:path>
                  <a:path w="412114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6" y="53276"/>
                    </a:lnTo>
                    <a:lnTo>
                      <a:pt x="269954" y="59213"/>
                    </a:lnTo>
                    <a:lnTo>
                      <a:pt x="270764" y="65532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4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2"/>
                    </a:lnTo>
                    <a:lnTo>
                      <a:pt x="387567" y="21082"/>
                    </a:lnTo>
                    <a:lnTo>
                      <a:pt x="378841" y="13588"/>
                    </a:lnTo>
                    <a:close/>
                  </a:path>
                  <a:path w="412114" h="474979">
                    <a:moveTo>
                      <a:pt x="375285" y="21082"/>
                    </a:moveTo>
                    <a:lnTo>
                      <a:pt x="370300" y="48075"/>
                    </a:lnTo>
                    <a:lnTo>
                      <a:pt x="396239" y="39115"/>
                    </a:lnTo>
                    <a:lnTo>
                      <a:pt x="375285" y="21082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DF3CBA03-92F9-F64F-807A-277D4EED627F}"/>
                  </a:ext>
                </a:extLst>
              </p:cNvPr>
              <p:cNvSpPr/>
              <p:nvPr/>
            </p:nvSpPr>
            <p:spPr>
              <a:xfrm>
                <a:off x="2924325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09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4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7CBED379-0257-D543-B745-66B5AEEA1B13}"/>
                  </a:ext>
                </a:extLst>
              </p:cNvPr>
              <p:cNvSpPr/>
              <p:nvPr/>
            </p:nvSpPr>
            <p:spPr>
              <a:xfrm>
                <a:off x="3318787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2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7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3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2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3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3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3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58745BCB-637A-AA42-B1D5-ADB93DBC53E8}"/>
                  </a:ext>
                </a:extLst>
              </p:cNvPr>
              <p:cNvSpPr/>
              <p:nvPr/>
            </p:nvSpPr>
            <p:spPr>
              <a:xfrm>
                <a:off x="4658637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8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4" y="35560"/>
                    </a:lnTo>
                    <a:lnTo>
                      <a:pt x="33908" y="20320"/>
                    </a:lnTo>
                    <a:lnTo>
                      <a:pt x="38099" y="20320"/>
                    </a:lnTo>
                    <a:lnTo>
                      <a:pt x="4698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8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8" y="20320"/>
                    </a:moveTo>
                    <a:lnTo>
                      <a:pt x="5714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29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8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29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264A7126-E506-2347-BAC0-93B17E8B01C6}"/>
                  </a:ext>
                </a:extLst>
              </p:cNvPr>
              <p:cNvSpPr/>
              <p:nvPr/>
            </p:nvSpPr>
            <p:spPr>
              <a:xfrm>
                <a:off x="5053099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8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9">
                <a:extLst>
                  <a:ext uri="{FF2B5EF4-FFF2-40B4-BE49-F238E27FC236}">
                    <a16:creationId xmlns:a16="http://schemas.microsoft.com/office/drawing/2014/main" id="{E11B40DD-6DC4-CE40-91BF-E6C219111AA6}"/>
                  </a:ext>
                </a:extLst>
              </p:cNvPr>
              <p:cNvSpPr txBox="1"/>
              <p:nvPr/>
            </p:nvSpPr>
            <p:spPr>
              <a:xfrm>
                <a:off x="4480202" y="1815122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3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4</a:t>
                </a:r>
                <a:endParaRPr sz="3200" dirty="0">
                  <a:latin typeface="Arial"/>
                  <a:cs typeface="Arial"/>
                </a:endParaRPr>
              </a:p>
            </p:txBody>
          </p:sp>
          <p:sp>
            <p:nvSpPr>
              <p:cNvPr id="33" name="object 69">
                <a:extLst>
                  <a:ext uri="{FF2B5EF4-FFF2-40B4-BE49-F238E27FC236}">
                    <a16:creationId xmlns:a16="http://schemas.microsoft.com/office/drawing/2014/main" id="{FA00719E-0517-BE42-8336-1CD7980962EE}"/>
                  </a:ext>
                </a:extLst>
              </p:cNvPr>
              <p:cNvSpPr txBox="1"/>
              <p:nvPr/>
            </p:nvSpPr>
            <p:spPr>
              <a:xfrm>
                <a:off x="2824430" y="1804210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1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2</a:t>
                </a:r>
                <a:endParaRPr sz="3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2154A6-230E-6940-AC4A-B6A3054B83C5}"/>
                </a:ext>
              </a:extLst>
            </p:cNvPr>
            <p:cNvGrpSpPr/>
            <p:nvPr/>
          </p:nvGrpSpPr>
          <p:grpSpPr>
            <a:xfrm>
              <a:off x="2546259" y="3089366"/>
              <a:ext cx="393056" cy="323165"/>
              <a:chOff x="9813336" y="5196120"/>
              <a:chExt cx="393056" cy="323165"/>
            </a:xfrm>
          </p:grpSpPr>
          <p:sp>
            <p:nvSpPr>
              <p:cNvPr id="37" name="object 50">
                <a:extLst>
                  <a:ext uri="{FF2B5EF4-FFF2-40B4-BE49-F238E27FC236}">
                    <a16:creationId xmlns:a16="http://schemas.microsoft.com/office/drawing/2014/main" id="{3D267A9A-69AD-FF4C-A5A3-0A9B52DE086D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C664C-23E5-B945-AA75-640BB265509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3930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14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A328E7-1746-9D42-86BD-65CAEAF95539}"/>
                </a:ext>
              </a:extLst>
            </p:cNvPr>
            <p:cNvGrpSpPr/>
            <p:nvPr/>
          </p:nvGrpSpPr>
          <p:grpSpPr>
            <a:xfrm>
              <a:off x="2862449" y="3089365"/>
              <a:ext cx="309304" cy="323165"/>
              <a:chOff x="9813336" y="5196120"/>
              <a:chExt cx="309304" cy="323165"/>
            </a:xfrm>
          </p:grpSpPr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D1AC86A4-C604-B94E-B57A-931772FE5CE1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59E672-1BD1-4741-950C-A5837ECD31F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18473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605568-00DF-E04E-AB99-3AF6CF8763A4}"/>
                </a:ext>
              </a:extLst>
            </p:cNvPr>
            <p:cNvGrpSpPr/>
            <p:nvPr/>
          </p:nvGrpSpPr>
          <p:grpSpPr>
            <a:xfrm>
              <a:off x="4228001" y="3069390"/>
              <a:ext cx="709246" cy="323166"/>
              <a:chOff x="8512501" y="3667407"/>
              <a:chExt cx="709246" cy="3231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447ED6C-3D11-2343-8670-9FEEED38836D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59" name="object 50">
                  <a:extLst>
                    <a:ext uri="{FF2B5EF4-FFF2-40B4-BE49-F238E27FC236}">
                      <a16:creationId xmlns:a16="http://schemas.microsoft.com/office/drawing/2014/main" id="{4FA1C850-2B4C-604D-BD74-72FEA7E3549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8C21EA-176C-D048-A7AA-F2A59AC090C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3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3D7C066-BB3B-8A47-86AA-B293CFFD11F5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62" name="object 50">
                  <a:extLst>
                    <a:ext uri="{FF2B5EF4-FFF2-40B4-BE49-F238E27FC236}">
                      <a16:creationId xmlns:a16="http://schemas.microsoft.com/office/drawing/2014/main" id="{ED366185-C839-6E46-A7DA-AFB8FF1898F5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566FBE3-4528-0740-A0D2-C46DF517205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12</a:t>
                  </a: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75BF3B-9402-A74C-989C-E6FD0764EE91}"/>
                </a:ext>
              </a:extLst>
            </p:cNvPr>
            <p:cNvGrpSpPr/>
            <p:nvPr/>
          </p:nvGrpSpPr>
          <p:grpSpPr>
            <a:xfrm>
              <a:off x="3322666" y="3089364"/>
              <a:ext cx="625494" cy="323166"/>
              <a:chOff x="8512501" y="3667407"/>
              <a:chExt cx="625494" cy="32316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84B6D9E-0D1F-5249-988C-DCDD87941D9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70" name="object 50">
                  <a:extLst>
                    <a:ext uri="{FF2B5EF4-FFF2-40B4-BE49-F238E27FC236}">
                      <a16:creationId xmlns:a16="http://schemas.microsoft.com/office/drawing/2014/main" id="{CF57571F-5058-D542-A6B5-FD029FC76F2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4C1711-C523-0243-AFD3-CB7979ABE94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0994C01-5252-9A43-9692-C15FC3FB1627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09304" cy="323165"/>
                <a:chOff x="9813336" y="5196120"/>
                <a:chExt cx="309304" cy="323165"/>
              </a:xfrm>
            </p:grpSpPr>
            <p:sp>
              <p:nvSpPr>
                <p:cNvPr id="68" name="object 50">
                  <a:extLst>
                    <a:ext uri="{FF2B5EF4-FFF2-40B4-BE49-F238E27FC236}">
                      <a16:creationId xmlns:a16="http://schemas.microsoft.com/office/drawing/2014/main" id="{AA3C6DCE-E8CF-5841-8751-4E74B96B2422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E98BD51-7B78-8F4B-BC45-DF0B5359DC60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2A684C-4BF2-E549-885C-0D464A949035}"/>
                </a:ext>
              </a:extLst>
            </p:cNvPr>
            <p:cNvGrpSpPr/>
            <p:nvPr/>
          </p:nvGrpSpPr>
          <p:grpSpPr>
            <a:xfrm>
              <a:off x="4995680" y="3069389"/>
              <a:ext cx="709246" cy="323166"/>
              <a:chOff x="8512501" y="3667407"/>
              <a:chExt cx="709246" cy="32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862C2BA-BC26-E248-9780-F9A13E9EE1DE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84" name="object 50">
                  <a:extLst>
                    <a:ext uri="{FF2B5EF4-FFF2-40B4-BE49-F238E27FC236}">
                      <a16:creationId xmlns:a16="http://schemas.microsoft.com/office/drawing/2014/main" id="{07998C42-807F-D64F-ACF2-989DF7AA822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50FD0E4-0A5C-5C4F-95AD-9B2236054A4D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4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404638D-00AB-0D45-B0D7-520DFDB6C8B3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2" name="object 50">
                  <a:extLst>
                    <a:ext uri="{FF2B5EF4-FFF2-40B4-BE49-F238E27FC236}">
                      <a16:creationId xmlns:a16="http://schemas.microsoft.com/office/drawing/2014/main" id="{FA042631-368F-5F41-828E-B6552516C30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A512F9D-11DF-8742-9AD7-430F2E90EB6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11</a:t>
                  </a: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DCC014-9892-0F4E-9F9B-B4D1C174791D}"/>
                </a:ext>
              </a:extLst>
            </p:cNvPr>
            <p:cNvGrpSpPr/>
            <p:nvPr/>
          </p:nvGrpSpPr>
          <p:grpSpPr>
            <a:xfrm>
              <a:off x="2896946" y="4135241"/>
              <a:ext cx="625494" cy="323166"/>
              <a:chOff x="8512501" y="3667407"/>
              <a:chExt cx="625494" cy="32316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35C0B04-A36A-9647-B245-0FB38D05A588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91" name="object 50">
                  <a:extLst>
                    <a:ext uri="{FF2B5EF4-FFF2-40B4-BE49-F238E27FC236}">
                      <a16:creationId xmlns:a16="http://schemas.microsoft.com/office/drawing/2014/main" id="{627B84A3-6DF5-F84C-A728-8FA5898537A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B9ABE2D-D80E-514E-8040-FD80D01C766A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7DE332-DB0F-1646-8001-E5DD5276A3A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09304" cy="323165"/>
                <a:chOff x="9813336" y="5196120"/>
                <a:chExt cx="309304" cy="323165"/>
              </a:xfrm>
            </p:grpSpPr>
            <p:sp>
              <p:nvSpPr>
                <p:cNvPr id="89" name="object 50">
                  <a:extLst>
                    <a:ext uri="{FF2B5EF4-FFF2-40B4-BE49-F238E27FC236}">
                      <a16:creationId xmlns:a16="http://schemas.microsoft.com/office/drawing/2014/main" id="{97B16705-BFF6-DE4B-B369-B4042B805A9C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3D653CD-A259-E24F-90CC-4626422FCFA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18473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500" dirty="0"/>
                </a:p>
              </p:txBody>
            </p: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95C629E-60E4-FD49-B6FC-8657BD6BB3CC}"/>
                </a:ext>
              </a:extLst>
            </p:cNvPr>
            <p:cNvGrpSpPr/>
            <p:nvPr/>
          </p:nvGrpSpPr>
          <p:grpSpPr>
            <a:xfrm>
              <a:off x="4617377" y="4130019"/>
              <a:ext cx="653142" cy="323166"/>
              <a:chOff x="8512501" y="3667407"/>
              <a:chExt cx="653142" cy="32316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4AACDD0-456E-BF42-A12C-A357ABCF7A69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98" name="object 50">
                  <a:extLst>
                    <a:ext uri="{FF2B5EF4-FFF2-40B4-BE49-F238E27FC236}">
                      <a16:creationId xmlns:a16="http://schemas.microsoft.com/office/drawing/2014/main" id="{D251CB45-FBF4-5945-8A0D-30B58252FB8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F2820C-2551-0B40-B64C-94425B6B016B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2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5A1783-67FB-3643-8332-B50E4247BCBD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96" name="object 50">
                  <a:extLst>
                    <a:ext uri="{FF2B5EF4-FFF2-40B4-BE49-F238E27FC236}">
                      <a16:creationId xmlns:a16="http://schemas.microsoft.com/office/drawing/2014/main" id="{AE6A7F63-6591-B948-8AF6-3B530D50AE3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468946A-D413-6143-9554-1D035A4660A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5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9E440D5-D653-664A-9D34-71EE0AE0185B}"/>
                </a:ext>
              </a:extLst>
            </p:cNvPr>
            <p:cNvGrpSpPr/>
            <p:nvPr/>
          </p:nvGrpSpPr>
          <p:grpSpPr>
            <a:xfrm>
              <a:off x="3764599" y="5229052"/>
              <a:ext cx="625494" cy="323166"/>
              <a:chOff x="8512501" y="3667407"/>
              <a:chExt cx="625494" cy="32316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C110998-AF41-4844-A3DF-C4130617033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09304" cy="323165"/>
                <a:chOff x="9813336" y="5196120"/>
                <a:chExt cx="309304" cy="323165"/>
              </a:xfrm>
            </p:grpSpPr>
            <p:sp>
              <p:nvSpPr>
                <p:cNvPr id="105" name="object 50">
                  <a:extLst>
                    <a:ext uri="{FF2B5EF4-FFF2-40B4-BE49-F238E27FC236}">
                      <a16:creationId xmlns:a16="http://schemas.microsoft.com/office/drawing/2014/main" id="{7C01E9D3-C87B-414A-9975-B4F481B000B6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6B42F10-1D5C-FD48-8E98-D47244A26587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18473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500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3B0EF2-9CF5-E346-B733-A23F09744F5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09304" cy="323165"/>
                <a:chOff x="9813336" y="5196120"/>
                <a:chExt cx="309304" cy="323165"/>
              </a:xfrm>
            </p:grpSpPr>
            <p:sp>
              <p:nvSpPr>
                <p:cNvPr id="103" name="object 50">
                  <a:extLst>
                    <a:ext uri="{FF2B5EF4-FFF2-40B4-BE49-F238E27FC236}">
                      <a16:creationId xmlns:a16="http://schemas.microsoft.com/office/drawing/2014/main" id="{A8C3421E-88DE-4F4F-9419-D5DE075096CB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6933AE7-7BF5-6648-A0A9-44D9C500231E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2327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</a:t>
                  </a:r>
                </a:p>
              </p:txBody>
            </p:sp>
          </p:grp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62EF28B-6753-2D4F-B56F-0F1AFFEDC721}"/>
              </a:ext>
            </a:extLst>
          </p:cNvPr>
          <p:cNvSpPr txBox="1"/>
          <p:nvPr/>
        </p:nvSpPr>
        <p:spPr>
          <a:xfrm>
            <a:off x="1413762" y="5051388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No.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20110E-BA12-1947-95CE-A21B18EBA23D}"/>
              </a:ext>
            </a:extLst>
          </p:cNvPr>
          <p:cNvSpPr txBox="1"/>
          <p:nvPr/>
        </p:nvSpPr>
        <p:spPr>
          <a:xfrm>
            <a:off x="1413762" y="5423101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E3022872-963D-8D42-AC80-E3F050557520}"/>
              </a:ext>
            </a:extLst>
          </p:cNvPr>
          <p:cNvGraphicFramePr>
            <a:graphicFrameLocks noGrp="1"/>
          </p:cNvGraphicFramePr>
          <p:nvPr/>
        </p:nvGraphicFramePr>
        <p:xfrm>
          <a:off x="2667202" y="5081515"/>
          <a:ext cx="6098536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object 17">
            <a:extLst>
              <a:ext uri="{FF2B5EF4-FFF2-40B4-BE49-F238E27FC236}">
                <a16:creationId xmlns:a16="http://schemas.microsoft.com/office/drawing/2014/main" id="{56B97775-80A1-CC48-9125-64EA7A45C5F8}"/>
              </a:ext>
            </a:extLst>
          </p:cNvPr>
          <p:cNvSpPr/>
          <p:nvPr/>
        </p:nvSpPr>
        <p:spPr>
          <a:xfrm>
            <a:off x="5195518" y="4970135"/>
            <a:ext cx="527685" cy="838200"/>
          </a:xfrm>
          <a:custGeom>
            <a:avLst/>
            <a:gdLst/>
            <a:ahLst/>
            <a:cxnLst/>
            <a:rect l="l" t="t" r="r" b="b"/>
            <a:pathLst>
              <a:path w="527685" h="838200">
                <a:moveTo>
                  <a:pt x="0" y="419100"/>
                </a:moveTo>
                <a:lnTo>
                  <a:pt x="2405" y="362218"/>
                </a:lnTo>
                <a:lnTo>
                  <a:pt x="9413" y="307666"/>
                </a:lnTo>
                <a:lnTo>
                  <a:pt x="20710" y="255942"/>
                </a:lnTo>
                <a:lnTo>
                  <a:pt x="35983" y="207546"/>
                </a:lnTo>
                <a:lnTo>
                  <a:pt x="54917" y="162975"/>
                </a:lnTo>
                <a:lnTo>
                  <a:pt x="77200" y="122729"/>
                </a:lnTo>
                <a:lnTo>
                  <a:pt x="102517" y="87306"/>
                </a:lnTo>
                <a:lnTo>
                  <a:pt x="130555" y="57206"/>
                </a:lnTo>
                <a:lnTo>
                  <a:pt x="161002" y="32926"/>
                </a:lnTo>
                <a:lnTo>
                  <a:pt x="227863" y="3824"/>
                </a:lnTo>
                <a:lnTo>
                  <a:pt x="263651" y="0"/>
                </a:lnTo>
                <a:lnTo>
                  <a:pt x="299440" y="3824"/>
                </a:lnTo>
                <a:lnTo>
                  <a:pt x="366301" y="32926"/>
                </a:lnTo>
                <a:lnTo>
                  <a:pt x="396748" y="57206"/>
                </a:lnTo>
                <a:lnTo>
                  <a:pt x="424786" y="87306"/>
                </a:lnTo>
                <a:lnTo>
                  <a:pt x="450103" y="122729"/>
                </a:lnTo>
                <a:lnTo>
                  <a:pt x="472386" y="162975"/>
                </a:lnTo>
                <a:lnTo>
                  <a:pt x="491320" y="207546"/>
                </a:lnTo>
                <a:lnTo>
                  <a:pt x="506593" y="255942"/>
                </a:lnTo>
                <a:lnTo>
                  <a:pt x="517890" y="307666"/>
                </a:lnTo>
                <a:lnTo>
                  <a:pt x="524898" y="362218"/>
                </a:lnTo>
                <a:lnTo>
                  <a:pt x="527303" y="419100"/>
                </a:lnTo>
                <a:lnTo>
                  <a:pt x="524898" y="475981"/>
                </a:lnTo>
                <a:lnTo>
                  <a:pt x="517890" y="530533"/>
                </a:lnTo>
                <a:lnTo>
                  <a:pt x="506593" y="582257"/>
                </a:lnTo>
                <a:lnTo>
                  <a:pt x="491320" y="630653"/>
                </a:lnTo>
                <a:lnTo>
                  <a:pt x="472386" y="675224"/>
                </a:lnTo>
                <a:lnTo>
                  <a:pt x="450103" y="715470"/>
                </a:lnTo>
                <a:lnTo>
                  <a:pt x="424786" y="750893"/>
                </a:lnTo>
                <a:lnTo>
                  <a:pt x="396748" y="780993"/>
                </a:lnTo>
                <a:lnTo>
                  <a:pt x="366301" y="805273"/>
                </a:lnTo>
                <a:lnTo>
                  <a:pt x="299440" y="834375"/>
                </a:lnTo>
                <a:lnTo>
                  <a:pt x="263651" y="838200"/>
                </a:lnTo>
                <a:lnTo>
                  <a:pt x="227863" y="834375"/>
                </a:lnTo>
                <a:lnTo>
                  <a:pt x="161002" y="805273"/>
                </a:lnTo>
                <a:lnTo>
                  <a:pt x="130556" y="780993"/>
                </a:lnTo>
                <a:lnTo>
                  <a:pt x="102517" y="750893"/>
                </a:lnTo>
                <a:lnTo>
                  <a:pt x="77200" y="715470"/>
                </a:lnTo>
                <a:lnTo>
                  <a:pt x="54917" y="675224"/>
                </a:lnTo>
                <a:lnTo>
                  <a:pt x="35983" y="630653"/>
                </a:lnTo>
                <a:lnTo>
                  <a:pt x="20710" y="582257"/>
                </a:lnTo>
                <a:lnTo>
                  <a:pt x="9413" y="530533"/>
                </a:lnTo>
                <a:lnTo>
                  <a:pt x="2405" y="475981"/>
                </a:lnTo>
                <a:lnTo>
                  <a:pt x="0" y="419100"/>
                </a:lnTo>
                <a:close/>
              </a:path>
            </a:pathLst>
          </a:custGeom>
          <a:ln w="57912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4ED0BB9-F567-4F48-B6DA-DC850436EB8E}"/>
              </a:ext>
            </a:extLst>
          </p:cNvPr>
          <p:cNvSpPr txBox="1"/>
          <p:nvPr/>
        </p:nvSpPr>
        <p:spPr>
          <a:xfrm>
            <a:off x="1697045" y="62042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Stash</a:t>
            </a: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CC2E0040-0EDD-014B-81C9-D3AE4CD45495}"/>
              </a:ext>
            </a:extLst>
          </p:cNvPr>
          <p:cNvGraphicFramePr>
            <a:graphicFrameLocks noGrp="1"/>
          </p:cNvGraphicFramePr>
          <p:nvPr/>
        </p:nvGraphicFramePr>
        <p:xfrm>
          <a:off x="2667202" y="6229507"/>
          <a:ext cx="6097903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>
                  <a:extLst>
                    <a:ext uri="{9D8B030D-6E8A-4147-A177-3AD203B41FA5}">
                      <a16:colId xmlns:a16="http://schemas.microsoft.com/office/drawing/2014/main" val="2673070436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3115214425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15606531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1910693643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2673571994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20116040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127885641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760051862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430248318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6947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D2044-FA7F-E449-A5DF-B46F5A739DB2}"/>
              </a:ext>
            </a:extLst>
          </p:cNvPr>
          <p:cNvGrpSpPr/>
          <p:nvPr/>
        </p:nvGrpSpPr>
        <p:grpSpPr>
          <a:xfrm>
            <a:off x="2821260" y="6226959"/>
            <a:ext cx="336952" cy="323165"/>
            <a:chOff x="10481234" y="5257632"/>
            <a:chExt cx="336952" cy="323165"/>
          </a:xfrm>
        </p:grpSpPr>
        <p:sp>
          <p:nvSpPr>
            <p:cNvPr id="119" name="object 18">
              <a:extLst>
                <a:ext uri="{FF2B5EF4-FFF2-40B4-BE49-F238E27FC236}">
                  <a16:creationId xmlns:a16="http://schemas.microsoft.com/office/drawing/2014/main" id="{C382F61F-8856-544C-A9CE-9C7167E306A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62EBF1D-0B79-EB47-BA9A-5E3F7FD038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8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2D2A926-59AA-DD48-82C5-063353BEFF26}"/>
              </a:ext>
            </a:extLst>
          </p:cNvPr>
          <p:cNvGrpSpPr/>
          <p:nvPr/>
        </p:nvGrpSpPr>
        <p:grpSpPr>
          <a:xfrm>
            <a:off x="4235873" y="6226959"/>
            <a:ext cx="336952" cy="323165"/>
            <a:chOff x="10481234" y="5257632"/>
            <a:chExt cx="336952" cy="323165"/>
          </a:xfrm>
        </p:grpSpPr>
        <p:sp>
          <p:nvSpPr>
            <p:cNvPr id="116" name="object 18">
              <a:extLst>
                <a:ext uri="{FF2B5EF4-FFF2-40B4-BE49-F238E27FC236}">
                  <a16:creationId xmlns:a16="http://schemas.microsoft.com/office/drawing/2014/main" id="{68818D0F-0397-2645-94CB-7207625CAD07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F2A937F-0A0C-AA4D-87B2-EEC1009D3158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D5F6833-7F04-6440-A1ED-E0CB04658E66}"/>
              </a:ext>
            </a:extLst>
          </p:cNvPr>
          <p:cNvGrpSpPr/>
          <p:nvPr/>
        </p:nvGrpSpPr>
        <p:grpSpPr>
          <a:xfrm>
            <a:off x="4882657" y="6238033"/>
            <a:ext cx="336952" cy="323165"/>
            <a:chOff x="10481234" y="5257632"/>
            <a:chExt cx="336952" cy="323165"/>
          </a:xfrm>
        </p:grpSpPr>
        <p:sp>
          <p:nvSpPr>
            <p:cNvPr id="123" name="object 18">
              <a:extLst>
                <a:ext uri="{FF2B5EF4-FFF2-40B4-BE49-F238E27FC236}">
                  <a16:creationId xmlns:a16="http://schemas.microsoft.com/office/drawing/2014/main" id="{6E504EE9-31F1-FD4C-B677-39E75507A894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B8B5637-CCBB-7C47-ADB1-46D8EEABB312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 7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5E6688-7666-B644-8831-0600A0941C66}"/>
              </a:ext>
            </a:extLst>
          </p:cNvPr>
          <p:cNvGrpSpPr/>
          <p:nvPr/>
        </p:nvGrpSpPr>
        <p:grpSpPr>
          <a:xfrm>
            <a:off x="5555529" y="6238033"/>
            <a:ext cx="393056" cy="323165"/>
            <a:chOff x="10481234" y="5257632"/>
            <a:chExt cx="393056" cy="323165"/>
          </a:xfrm>
        </p:grpSpPr>
        <p:sp>
          <p:nvSpPr>
            <p:cNvPr id="130" name="object 18">
              <a:extLst>
                <a:ext uri="{FF2B5EF4-FFF2-40B4-BE49-F238E27FC236}">
                  <a16:creationId xmlns:a16="http://schemas.microsoft.com/office/drawing/2014/main" id="{55E02DD1-9F7D-4C4A-9B70-1AF21113A54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D30E69-A3E1-2347-9F65-5A9548487D4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13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7BB8796-4073-CE4B-8422-DDAB8B4A0DD7}"/>
              </a:ext>
            </a:extLst>
          </p:cNvPr>
          <p:cNvGrpSpPr/>
          <p:nvPr/>
        </p:nvGrpSpPr>
        <p:grpSpPr>
          <a:xfrm>
            <a:off x="6164492" y="6239144"/>
            <a:ext cx="393056" cy="323165"/>
            <a:chOff x="10481234" y="5257632"/>
            <a:chExt cx="393056" cy="323165"/>
          </a:xfrm>
        </p:grpSpPr>
        <p:sp>
          <p:nvSpPr>
            <p:cNvPr id="133" name="object 18">
              <a:extLst>
                <a:ext uri="{FF2B5EF4-FFF2-40B4-BE49-F238E27FC236}">
                  <a16:creationId xmlns:a16="http://schemas.microsoft.com/office/drawing/2014/main" id="{039084F2-3284-1748-A88F-393B3A058485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3FE3A1-7328-C447-84B7-81B6F397ED1C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10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2E5C649-A3C6-0143-A699-0CA7328841FD}"/>
              </a:ext>
            </a:extLst>
          </p:cNvPr>
          <p:cNvGrpSpPr/>
          <p:nvPr/>
        </p:nvGrpSpPr>
        <p:grpSpPr>
          <a:xfrm>
            <a:off x="6891708" y="6250370"/>
            <a:ext cx="336952" cy="323165"/>
            <a:chOff x="10481234" y="5257632"/>
            <a:chExt cx="336952" cy="323165"/>
          </a:xfrm>
        </p:grpSpPr>
        <p:sp>
          <p:nvSpPr>
            <p:cNvPr id="136" name="object 18">
              <a:extLst>
                <a:ext uri="{FF2B5EF4-FFF2-40B4-BE49-F238E27FC236}">
                  <a16:creationId xmlns:a16="http://schemas.microsoft.com/office/drawing/2014/main" id="{48B3144C-AA23-934A-8417-34372092FAE8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1403868-3775-C94F-87BF-A3BBA61B3F84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6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C9BEB24-CE7B-FA4D-88EC-9811F011E1F0}"/>
              </a:ext>
            </a:extLst>
          </p:cNvPr>
          <p:cNvGrpSpPr/>
          <p:nvPr/>
        </p:nvGrpSpPr>
        <p:grpSpPr>
          <a:xfrm>
            <a:off x="3546328" y="6238033"/>
            <a:ext cx="336952" cy="323165"/>
            <a:chOff x="10481234" y="5257632"/>
            <a:chExt cx="336952" cy="323165"/>
          </a:xfrm>
        </p:grpSpPr>
        <p:sp>
          <p:nvSpPr>
            <p:cNvPr id="112" name="object 18">
              <a:extLst>
                <a:ext uri="{FF2B5EF4-FFF2-40B4-BE49-F238E27FC236}">
                  <a16:creationId xmlns:a16="http://schemas.microsoft.com/office/drawing/2014/main" id="{27D6FEF6-E178-8A40-97AD-83D95D72DFA8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26A2F9A-9AA1-7845-A2C3-7C6E0F481339}"/>
                </a:ext>
              </a:extLst>
            </p:cNvPr>
            <p:cNvSpPr txBox="1"/>
            <p:nvPr/>
          </p:nvSpPr>
          <p:spPr>
            <a:xfrm>
              <a:off x="10481234" y="5257632"/>
              <a:ext cx="3369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 9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4C9FB3-25A0-FC4E-B7A2-5C2C238728FC}"/>
              </a:ext>
            </a:extLst>
          </p:cNvPr>
          <p:cNvSpPr txBox="1"/>
          <p:nvPr/>
        </p:nvSpPr>
        <p:spPr>
          <a:xfrm>
            <a:off x="2667202" y="5836751"/>
            <a:ext cx="463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2           1         2          1         2         1           1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84192B-8F28-0945-9D2B-777FBD1EC2AA}"/>
              </a:ext>
            </a:extLst>
          </p:cNvPr>
          <p:cNvSpPr txBox="1"/>
          <p:nvPr/>
        </p:nvSpPr>
        <p:spPr>
          <a:xfrm>
            <a:off x="1675407" y="3045010"/>
            <a:ext cx="1849283" cy="923330"/>
          </a:xfrm>
          <a:prstGeom prst="rect">
            <a:avLst/>
          </a:prstGeom>
          <a:solidFill>
            <a:srgbClr val="FFFA9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Block 9, 7, 10, 6 can end up at these buckets.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E29EC74-F3BB-AB43-9693-16CA3D849F4F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524690" y="3437267"/>
            <a:ext cx="1156824" cy="69408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6DB5FEC-3D3A-3F47-A814-CA5F6E4106DD}"/>
              </a:ext>
            </a:extLst>
          </p:cNvPr>
          <p:cNvCxnSpPr>
            <a:cxnSpLocks/>
            <a:stCxn id="25" idx="3"/>
            <a:endCxn id="106" idx="1"/>
          </p:cNvCxnSpPr>
          <p:nvPr/>
        </p:nvCxnSpPr>
        <p:spPr>
          <a:xfrm>
            <a:off x="3524690" y="3506675"/>
            <a:ext cx="2055238" cy="1036156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2187EE3-21EC-094D-B09C-96247084E0C0}"/>
              </a:ext>
            </a:extLst>
          </p:cNvPr>
          <p:cNvCxnSpPr>
            <a:cxnSpLocks/>
          </p:cNvCxnSpPr>
          <p:nvPr/>
        </p:nvCxnSpPr>
        <p:spPr>
          <a:xfrm>
            <a:off x="253653" y="4938412"/>
            <a:ext cx="11831667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70862FB2-1308-7648-A4D0-E0B7A3CFCC9D}"/>
              </a:ext>
            </a:extLst>
          </p:cNvPr>
          <p:cNvSpPr txBox="1"/>
          <p:nvPr/>
        </p:nvSpPr>
        <p:spPr>
          <a:xfrm>
            <a:off x="406053" y="441660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170334C-7703-0641-AED0-62B3E336106A}"/>
              </a:ext>
            </a:extLst>
          </p:cNvPr>
          <p:cNvSpPr txBox="1"/>
          <p:nvPr/>
        </p:nvSpPr>
        <p:spPr>
          <a:xfrm>
            <a:off x="406053" y="492252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581887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A33C-A745-AD48-825C-168CC365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4712"/>
            <a:ext cx="10058400" cy="1609344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68A679C-2C28-F546-9595-CC41B50C03C4}"/>
              </a:ext>
            </a:extLst>
          </p:cNvPr>
          <p:cNvGrpSpPr/>
          <p:nvPr/>
        </p:nvGrpSpPr>
        <p:grpSpPr>
          <a:xfrm>
            <a:off x="4361588" y="1600979"/>
            <a:ext cx="3158667" cy="3163046"/>
            <a:chOff x="2546259" y="2448784"/>
            <a:chExt cx="3158667" cy="31630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76EEB5-0B57-BC47-87EC-D73737BBAB1F}"/>
                </a:ext>
              </a:extLst>
            </p:cNvPr>
            <p:cNvGrpSpPr/>
            <p:nvPr/>
          </p:nvGrpSpPr>
          <p:grpSpPr>
            <a:xfrm>
              <a:off x="2583076" y="2448784"/>
              <a:ext cx="3084956" cy="3163046"/>
              <a:chOff x="2583076" y="1804210"/>
              <a:chExt cx="3084956" cy="3163046"/>
            </a:xfrm>
          </p:grpSpPr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C5D9985-BC99-794F-BC34-80AC2EDC27C7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4D36C003-13F9-3C4D-BD88-F2919FD11AA2}"/>
                  </a:ext>
                </a:extLst>
              </p:cNvPr>
              <p:cNvSpPr/>
              <p:nvPr/>
            </p:nvSpPr>
            <p:spPr>
              <a:xfrm>
                <a:off x="2583076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9B733CD9-55C8-F14D-8D22-926655603733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423592D2-3209-7240-910C-767DFB457837}"/>
                  </a:ext>
                </a:extLst>
              </p:cNvPr>
              <p:cNvSpPr/>
              <p:nvPr/>
            </p:nvSpPr>
            <p:spPr>
              <a:xfrm>
                <a:off x="3354219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>
                <a:extLst>
                  <a:ext uri="{FF2B5EF4-FFF2-40B4-BE49-F238E27FC236}">
                    <a16:creationId xmlns:a16="http://schemas.microsoft.com/office/drawing/2014/main" id="{C9860AEC-3679-FD4B-B149-AEDF2F0725F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A2CB2A8D-BDBA-6347-A164-21720088E88D}"/>
                  </a:ext>
                </a:extLst>
              </p:cNvPr>
              <p:cNvSpPr/>
              <p:nvPr/>
            </p:nvSpPr>
            <p:spPr>
              <a:xfrm>
                <a:off x="4276240" y="2331880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9982E2EA-4A66-D541-A29B-68F45EA0ADE8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5931E6EB-D4B7-1545-8910-4EDD16F1A119}"/>
                  </a:ext>
                </a:extLst>
              </p:cNvPr>
              <p:cNvSpPr/>
              <p:nvPr/>
            </p:nvSpPr>
            <p:spPr>
              <a:xfrm>
                <a:off x="5048907" y="2336452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888C5E4F-7329-A04C-95D3-017E5ACF4313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C401CD8D-E416-C542-BC56-B2F2A8ED3620}"/>
                  </a:ext>
                </a:extLst>
              </p:cNvPr>
              <p:cNvSpPr/>
              <p:nvPr/>
            </p:nvSpPr>
            <p:spPr>
              <a:xfrm>
                <a:off x="2945787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3" y="472439"/>
                    </a:lnTo>
                    <a:lnTo>
                      <a:pt x="618743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20">
                <a:extLst>
                  <a:ext uri="{FF2B5EF4-FFF2-40B4-BE49-F238E27FC236}">
                    <a16:creationId xmlns:a16="http://schemas.microsoft.com/office/drawing/2014/main" id="{4BA158B9-D515-BA46-957B-672289E7F96D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21">
                <a:extLst>
                  <a:ext uri="{FF2B5EF4-FFF2-40B4-BE49-F238E27FC236}">
                    <a16:creationId xmlns:a16="http://schemas.microsoft.com/office/drawing/2014/main" id="{B2FA4C00-7463-BB4D-872B-31F18BA0FC4B}"/>
                  </a:ext>
                </a:extLst>
              </p:cNvPr>
              <p:cNvSpPr/>
              <p:nvPr/>
            </p:nvSpPr>
            <p:spPr>
              <a:xfrm>
                <a:off x="4666384" y="3409347"/>
                <a:ext cx="61912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2439">
                    <a:moveTo>
                      <a:pt x="0" y="472439"/>
                    </a:moveTo>
                    <a:lnTo>
                      <a:pt x="618744" y="472439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2439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360AF27B-B57D-D44C-8458-26A8482F4D7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16BAA450-CD93-984F-B2BB-E0A4AD913237}"/>
                  </a:ext>
                </a:extLst>
              </p:cNvPr>
              <p:cNvSpPr/>
              <p:nvPr/>
            </p:nvSpPr>
            <p:spPr>
              <a:xfrm>
                <a:off x="3805323" y="4492911"/>
                <a:ext cx="619125" cy="474345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74345">
                    <a:moveTo>
                      <a:pt x="0" y="473963"/>
                    </a:moveTo>
                    <a:lnTo>
                      <a:pt x="618744" y="473963"/>
                    </a:lnTo>
                    <a:lnTo>
                      <a:pt x="618744" y="0"/>
                    </a:lnTo>
                    <a:lnTo>
                      <a:pt x="0" y="0"/>
                    </a:lnTo>
                    <a:lnTo>
                      <a:pt x="0" y="473963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3">
                <a:extLst>
                  <a:ext uri="{FF2B5EF4-FFF2-40B4-BE49-F238E27FC236}">
                    <a16:creationId xmlns:a16="http://schemas.microsoft.com/office/drawing/2014/main" id="{80D8835E-22E0-BF4E-A203-2F2CA24A4B7F}"/>
                  </a:ext>
                </a:extLst>
              </p:cNvPr>
              <p:cNvSpPr/>
              <p:nvPr/>
            </p:nvSpPr>
            <p:spPr>
              <a:xfrm>
                <a:off x="3410607" y="3953416"/>
                <a:ext cx="40830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08305" h="474979">
                    <a:moveTo>
                      <a:pt x="41179" y="48318"/>
                    </a:moveTo>
                    <a:lnTo>
                      <a:pt x="46815" y="79623"/>
                    </a:lnTo>
                    <a:lnTo>
                      <a:pt x="383667" y="474725"/>
                    </a:lnTo>
                    <a:lnTo>
                      <a:pt x="408050" y="454025"/>
                    </a:lnTo>
                    <a:lnTo>
                      <a:pt x="71215" y="58827"/>
                    </a:lnTo>
                    <a:lnTo>
                      <a:pt x="41179" y="48318"/>
                    </a:lnTo>
                    <a:close/>
                  </a:path>
                  <a:path w="408305" h="474979">
                    <a:moveTo>
                      <a:pt x="0" y="0"/>
                    </a:moveTo>
                    <a:lnTo>
                      <a:pt x="24511" y="136398"/>
                    </a:lnTo>
                    <a:lnTo>
                      <a:pt x="26034" y="145034"/>
                    </a:lnTo>
                    <a:lnTo>
                      <a:pt x="34289" y="150875"/>
                    </a:lnTo>
                    <a:lnTo>
                      <a:pt x="43052" y="149225"/>
                    </a:lnTo>
                    <a:lnTo>
                      <a:pt x="51688" y="147700"/>
                    </a:lnTo>
                    <a:lnTo>
                      <a:pt x="57531" y="139319"/>
                    </a:lnTo>
                    <a:lnTo>
                      <a:pt x="56006" y="130683"/>
                    </a:lnTo>
                    <a:lnTo>
                      <a:pt x="46815" y="79623"/>
                    </a:lnTo>
                    <a:lnTo>
                      <a:pt x="8381" y="34544"/>
                    </a:lnTo>
                    <a:lnTo>
                      <a:pt x="32765" y="13715"/>
                    </a:lnTo>
                    <a:lnTo>
                      <a:pt x="39242" y="13715"/>
                    </a:lnTo>
                    <a:lnTo>
                      <a:pt x="0" y="0"/>
                    </a:lnTo>
                    <a:close/>
                  </a:path>
                  <a:path w="408305" h="474979">
                    <a:moveTo>
                      <a:pt x="32765" y="13715"/>
                    </a:moveTo>
                    <a:lnTo>
                      <a:pt x="8381" y="34544"/>
                    </a:lnTo>
                    <a:lnTo>
                      <a:pt x="46815" y="79623"/>
                    </a:lnTo>
                    <a:lnTo>
                      <a:pt x="41179" y="48318"/>
                    </a:lnTo>
                    <a:lnTo>
                      <a:pt x="15239" y="39243"/>
                    </a:lnTo>
                    <a:lnTo>
                      <a:pt x="36321" y="21336"/>
                    </a:lnTo>
                    <a:lnTo>
                      <a:pt x="39260" y="21336"/>
                    </a:lnTo>
                    <a:lnTo>
                      <a:pt x="32765" y="13715"/>
                    </a:lnTo>
                    <a:close/>
                  </a:path>
                  <a:path w="408305" h="474979">
                    <a:moveTo>
                      <a:pt x="39242" y="13715"/>
                    </a:moveTo>
                    <a:lnTo>
                      <a:pt x="32765" y="13715"/>
                    </a:lnTo>
                    <a:lnTo>
                      <a:pt x="71215" y="58827"/>
                    </a:lnTo>
                    <a:lnTo>
                      <a:pt x="120142" y="75946"/>
                    </a:lnTo>
                    <a:lnTo>
                      <a:pt x="126462" y="76811"/>
                    </a:lnTo>
                    <a:lnTo>
                      <a:pt x="132413" y="75247"/>
                    </a:lnTo>
                    <a:lnTo>
                      <a:pt x="137340" y="71588"/>
                    </a:lnTo>
                    <a:lnTo>
                      <a:pt x="140588" y="66167"/>
                    </a:lnTo>
                    <a:lnTo>
                      <a:pt x="141454" y="59846"/>
                    </a:lnTo>
                    <a:lnTo>
                      <a:pt x="139890" y="53895"/>
                    </a:lnTo>
                    <a:lnTo>
                      <a:pt x="136231" y="48968"/>
                    </a:lnTo>
                    <a:lnTo>
                      <a:pt x="130809" y="45720"/>
                    </a:lnTo>
                    <a:lnTo>
                      <a:pt x="39242" y="13715"/>
                    </a:lnTo>
                    <a:close/>
                  </a:path>
                  <a:path w="408305" h="474979">
                    <a:moveTo>
                      <a:pt x="39260" y="21336"/>
                    </a:moveTo>
                    <a:lnTo>
                      <a:pt x="36321" y="21336"/>
                    </a:lnTo>
                    <a:lnTo>
                      <a:pt x="41179" y="48318"/>
                    </a:lnTo>
                    <a:lnTo>
                      <a:pt x="71215" y="58827"/>
                    </a:lnTo>
                    <a:lnTo>
                      <a:pt x="39260" y="21336"/>
                    </a:lnTo>
                    <a:close/>
                  </a:path>
                  <a:path w="408305" h="474979">
                    <a:moveTo>
                      <a:pt x="36321" y="21336"/>
                    </a:moveTo>
                    <a:lnTo>
                      <a:pt x="15239" y="39243"/>
                    </a:lnTo>
                    <a:lnTo>
                      <a:pt x="41179" y="48318"/>
                    </a:lnTo>
                    <a:lnTo>
                      <a:pt x="36321" y="21336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4">
                <a:extLst>
                  <a:ext uri="{FF2B5EF4-FFF2-40B4-BE49-F238E27FC236}">
                    <a16:creationId xmlns:a16="http://schemas.microsoft.com/office/drawing/2014/main" id="{7C344E2E-A387-2046-8BF0-AF84E1B22D0F}"/>
                  </a:ext>
                </a:extLst>
              </p:cNvPr>
              <p:cNvSpPr/>
              <p:nvPr/>
            </p:nvSpPr>
            <p:spPr>
              <a:xfrm>
                <a:off x="4424067" y="3953416"/>
                <a:ext cx="412115" cy="474980"/>
              </a:xfrm>
              <a:custGeom>
                <a:avLst/>
                <a:gdLst/>
                <a:ahLst/>
                <a:cxnLst/>
                <a:rect l="l" t="t" r="r" b="b"/>
                <a:pathLst>
                  <a:path w="412114" h="474979">
                    <a:moveTo>
                      <a:pt x="370300" y="48075"/>
                    </a:moveTo>
                    <a:lnTo>
                      <a:pt x="340232" y="58461"/>
                    </a:lnTo>
                    <a:lnTo>
                      <a:pt x="0" y="453898"/>
                    </a:lnTo>
                    <a:lnTo>
                      <a:pt x="24384" y="474725"/>
                    </a:lnTo>
                    <a:lnTo>
                      <a:pt x="364544" y="79240"/>
                    </a:lnTo>
                    <a:lnTo>
                      <a:pt x="370300" y="48075"/>
                    </a:lnTo>
                    <a:close/>
                  </a:path>
                  <a:path w="412114" h="474979">
                    <a:moveTo>
                      <a:pt x="409226" y="13588"/>
                    </a:moveTo>
                    <a:lnTo>
                      <a:pt x="378841" y="13588"/>
                    </a:lnTo>
                    <a:lnTo>
                      <a:pt x="403098" y="34417"/>
                    </a:lnTo>
                    <a:lnTo>
                      <a:pt x="364544" y="79240"/>
                    </a:lnTo>
                    <a:lnTo>
                      <a:pt x="355092" y="130428"/>
                    </a:lnTo>
                    <a:lnTo>
                      <a:pt x="353441" y="139064"/>
                    </a:lnTo>
                    <a:lnTo>
                      <a:pt x="359283" y="147447"/>
                    </a:lnTo>
                    <a:lnTo>
                      <a:pt x="367919" y="149098"/>
                    </a:lnTo>
                    <a:lnTo>
                      <a:pt x="376682" y="150622"/>
                    </a:lnTo>
                    <a:lnTo>
                      <a:pt x="384937" y="144907"/>
                    </a:lnTo>
                    <a:lnTo>
                      <a:pt x="386588" y="136271"/>
                    </a:lnTo>
                    <a:lnTo>
                      <a:pt x="409226" y="13588"/>
                    </a:lnTo>
                    <a:close/>
                  </a:path>
                  <a:path w="412114" h="474979">
                    <a:moveTo>
                      <a:pt x="387567" y="21082"/>
                    </a:moveTo>
                    <a:lnTo>
                      <a:pt x="375285" y="21082"/>
                    </a:lnTo>
                    <a:lnTo>
                      <a:pt x="396239" y="39115"/>
                    </a:lnTo>
                    <a:lnTo>
                      <a:pt x="370300" y="48075"/>
                    </a:lnTo>
                    <a:lnTo>
                      <a:pt x="364544" y="79240"/>
                    </a:lnTo>
                    <a:lnTo>
                      <a:pt x="403098" y="34417"/>
                    </a:lnTo>
                    <a:lnTo>
                      <a:pt x="387567" y="21082"/>
                    </a:lnTo>
                    <a:close/>
                  </a:path>
                  <a:path w="412114" h="474979">
                    <a:moveTo>
                      <a:pt x="411734" y="0"/>
                    </a:moveTo>
                    <a:lnTo>
                      <a:pt x="280670" y="45212"/>
                    </a:lnTo>
                    <a:lnTo>
                      <a:pt x="275193" y="48387"/>
                    </a:lnTo>
                    <a:lnTo>
                      <a:pt x="271526" y="53276"/>
                    </a:lnTo>
                    <a:lnTo>
                      <a:pt x="269954" y="59213"/>
                    </a:lnTo>
                    <a:lnTo>
                      <a:pt x="270764" y="65532"/>
                    </a:lnTo>
                    <a:lnTo>
                      <a:pt x="274010" y="71008"/>
                    </a:lnTo>
                    <a:lnTo>
                      <a:pt x="278923" y="74675"/>
                    </a:lnTo>
                    <a:lnTo>
                      <a:pt x="284837" y="76247"/>
                    </a:lnTo>
                    <a:lnTo>
                      <a:pt x="291084" y="75437"/>
                    </a:lnTo>
                    <a:lnTo>
                      <a:pt x="340232" y="58461"/>
                    </a:lnTo>
                    <a:lnTo>
                      <a:pt x="378841" y="13588"/>
                    </a:lnTo>
                    <a:lnTo>
                      <a:pt x="409226" y="13588"/>
                    </a:lnTo>
                    <a:lnTo>
                      <a:pt x="411734" y="0"/>
                    </a:lnTo>
                    <a:close/>
                  </a:path>
                  <a:path w="412114" h="474979">
                    <a:moveTo>
                      <a:pt x="378841" y="13588"/>
                    </a:moveTo>
                    <a:lnTo>
                      <a:pt x="340232" y="58461"/>
                    </a:lnTo>
                    <a:lnTo>
                      <a:pt x="370300" y="48075"/>
                    </a:lnTo>
                    <a:lnTo>
                      <a:pt x="375285" y="21082"/>
                    </a:lnTo>
                    <a:lnTo>
                      <a:pt x="387567" y="21082"/>
                    </a:lnTo>
                    <a:lnTo>
                      <a:pt x="378841" y="13588"/>
                    </a:lnTo>
                    <a:close/>
                  </a:path>
                  <a:path w="412114" h="474979">
                    <a:moveTo>
                      <a:pt x="375285" y="21082"/>
                    </a:moveTo>
                    <a:lnTo>
                      <a:pt x="370300" y="48075"/>
                    </a:lnTo>
                    <a:lnTo>
                      <a:pt x="396239" y="39115"/>
                    </a:lnTo>
                    <a:lnTo>
                      <a:pt x="375285" y="21082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DF3CBA03-92F9-F64F-807A-277D4EED627F}"/>
                  </a:ext>
                </a:extLst>
              </p:cNvPr>
              <p:cNvSpPr/>
              <p:nvPr/>
            </p:nvSpPr>
            <p:spPr>
              <a:xfrm>
                <a:off x="2924325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09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9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5" y="35560"/>
                    </a:lnTo>
                    <a:lnTo>
                      <a:pt x="33909" y="20320"/>
                    </a:lnTo>
                    <a:lnTo>
                      <a:pt x="38099" y="20320"/>
                    </a:lnTo>
                    <a:lnTo>
                      <a:pt x="4699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9" y="20320"/>
                    </a:lnTo>
                    <a:lnTo>
                      <a:pt x="62165" y="72450"/>
                    </a:lnTo>
                    <a:lnTo>
                      <a:pt x="106426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9" y="20320"/>
                    </a:moveTo>
                    <a:lnTo>
                      <a:pt x="5715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30" y="41655"/>
                    </a:lnTo>
                    <a:lnTo>
                      <a:pt x="35814" y="28448"/>
                    </a:lnTo>
                    <a:lnTo>
                      <a:pt x="38314" y="28448"/>
                    </a:lnTo>
                    <a:lnTo>
                      <a:pt x="33909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4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4" y="28448"/>
                    </a:moveTo>
                    <a:lnTo>
                      <a:pt x="11430" y="41655"/>
                    </a:lnTo>
                    <a:lnTo>
                      <a:pt x="34934" y="55922"/>
                    </a:lnTo>
                    <a:lnTo>
                      <a:pt x="35814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7CBED379-0257-D543-B745-66B5AEEA1B13}"/>
                  </a:ext>
                </a:extLst>
              </p:cNvPr>
              <p:cNvSpPr/>
              <p:nvPr/>
            </p:nvSpPr>
            <p:spPr>
              <a:xfrm>
                <a:off x="3318787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2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9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7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6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3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2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3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3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3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58745BCB-637A-AA42-B1D5-ADB93DBC53E8}"/>
                  </a:ext>
                </a:extLst>
              </p:cNvPr>
              <p:cNvSpPr/>
              <p:nvPr/>
            </p:nvSpPr>
            <p:spPr>
              <a:xfrm>
                <a:off x="4658637" y="2868200"/>
                <a:ext cx="27051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0510" h="472439">
                    <a:moveTo>
                      <a:pt x="34934" y="55922"/>
                    </a:moveTo>
                    <a:lnTo>
                      <a:pt x="33921" y="87596"/>
                    </a:lnTo>
                    <a:lnTo>
                      <a:pt x="242315" y="472059"/>
                    </a:lnTo>
                    <a:lnTo>
                      <a:pt x="270510" y="456818"/>
                    </a:lnTo>
                    <a:lnTo>
                      <a:pt x="62165" y="72450"/>
                    </a:lnTo>
                    <a:lnTo>
                      <a:pt x="34934" y="55922"/>
                    </a:lnTo>
                    <a:close/>
                  </a:path>
                  <a:path w="270510" h="472439">
                    <a:moveTo>
                      <a:pt x="4698" y="0"/>
                    </a:moveTo>
                    <a:lnTo>
                      <a:pt x="337" y="139573"/>
                    </a:lnTo>
                    <a:lnTo>
                      <a:pt x="0" y="147447"/>
                    </a:lnTo>
                    <a:lnTo>
                      <a:pt x="6984" y="154812"/>
                    </a:lnTo>
                    <a:lnTo>
                      <a:pt x="24637" y="155321"/>
                    </a:lnTo>
                    <a:lnTo>
                      <a:pt x="32003" y="148462"/>
                    </a:lnTo>
                    <a:lnTo>
                      <a:pt x="32290" y="138557"/>
                    </a:lnTo>
                    <a:lnTo>
                      <a:pt x="33921" y="87596"/>
                    </a:lnTo>
                    <a:lnTo>
                      <a:pt x="5714" y="35560"/>
                    </a:lnTo>
                    <a:lnTo>
                      <a:pt x="33908" y="20320"/>
                    </a:lnTo>
                    <a:lnTo>
                      <a:pt x="38099" y="20320"/>
                    </a:lnTo>
                    <a:lnTo>
                      <a:pt x="4698" y="0"/>
                    </a:lnTo>
                    <a:close/>
                  </a:path>
                  <a:path w="270510" h="472439">
                    <a:moveTo>
                      <a:pt x="38099" y="20320"/>
                    </a:moveTo>
                    <a:lnTo>
                      <a:pt x="33908" y="20320"/>
                    </a:lnTo>
                    <a:lnTo>
                      <a:pt x="62165" y="72450"/>
                    </a:lnTo>
                    <a:lnTo>
                      <a:pt x="106425" y="99313"/>
                    </a:lnTo>
                    <a:lnTo>
                      <a:pt x="112432" y="101534"/>
                    </a:lnTo>
                    <a:lnTo>
                      <a:pt x="118570" y="101266"/>
                    </a:lnTo>
                    <a:lnTo>
                      <a:pt x="124160" y="98688"/>
                    </a:lnTo>
                    <a:lnTo>
                      <a:pt x="128524" y="93979"/>
                    </a:lnTo>
                    <a:lnTo>
                      <a:pt x="130671" y="88028"/>
                    </a:lnTo>
                    <a:lnTo>
                      <a:pt x="130365" y="81899"/>
                    </a:lnTo>
                    <a:lnTo>
                      <a:pt x="127773" y="76317"/>
                    </a:lnTo>
                    <a:lnTo>
                      <a:pt x="123062" y="72009"/>
                    </a:lnTo>
                    <a:lnTo>
                      <a:pt x="38099" y="20320"/>
                    </a:lnTo>
                    <a:close/>
                  </a:path>
                  <a:path w="270510" h="472439">
                    <a:moveTo>
                      <a:pt x="33908" y="20320"/>
                    </a:moveTo>
                    <a:lnTo>
                      <a:pt x="5714" y="35560"/>
                    </a:lnTo>
                    <a:lnTo>
                      <a:pt x="33921" y="87596"/>
                    </a:lnTo>
                    <a:lnTo>
                      <a:pt x="34934" y="55922"/>
                    </a:lnTo>
                    <a:lnTo>
                      <a:pt x="11429" y="41655"/>
                    </a:lnTo>
                    <a:lnTo>
                      <a:pt x="35813" y="28448"/>
                    </a:lnTo>
                    <a:lnTo>
                      <a:pt x="38314" y="28448"/>
                    </a:lnTo>
                    <a:lnTo>
                      <a:pt x="33908" y="20320"/>
                    </a:lnTo>
                    <a:close/>
                  </a:path>
                  <a:path w="270510" h="472439">
                    <a:moveTo>
                      <a:pt x="38314" y="28448"/>
                    </a:moveTo>
                    <a:lnTo>
                      <a:pt x="35813" y="28448"/>
                    </a:lnTo>
                    <a:lnTo>
                      <a:pt x="34934" y="55922"/>
                    </a:lnTo>
                    <a:lnTo>
                      <a:pt x="62165" y="72450"/>
                    </a:lnTo>
                    <a:lnTo>
                      <a:pt x="38314" y="28448"/>
                    </a:lnTo>
                    <a:close/>
                  </a:path>
                  <a:path w="270510" h="472439">
                    <a:moveTo>
                      <a:pt x="35813" y="28448"/>
                    </a:moveTo>
                    <a:lnTo>
                      <a:pt x="11429" y="41655"/>
                    </a:lnTo>
                    <a:lnTo>
                      <a:pt x="34934" y="55922"/>
                    </a:lnTo>
                    <a:lnTo>
                      <a:pt x="35813" y="28448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264A7126-E506-2347-BAC0-93B17E8B01C6}"/>
                  </a:ext>
                </a:extLst>
              </p:cNvPr>
              <p:cNvSpPr/>
              <p:nvPr/>
            </p:nvSpPr>
            <p:spPr>
              <a:xfrm>
                <a:off x="5053099" y="2868200"/>
                <a:ext cx="2724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272414" h="472439">
                    <a:moveTo>
                      <a:pt x="237261" y="55876"/>
                    </a:moveTo>
                    <a:lnTo>
                      <a:pt x="210149" y="72216"/>
                    </a:lnTo>
                    <a:lnTo>
                      <a:pt x="0" y="456818"/>
                    </a:lnTo>
                    <a:lnTo>
                      <a:pt x="28193" y="472186"/>
                    </a:lnTo>
                    <a:lnTo>
                      <a:pt x="238167" y="87589"/>
                    </a:lnTo>
                    <a:lnTo>
                      <a:pt x="237261" y="55876"/>
                    </a:lnTo>
                    <a:close/>
                  </a:path>
                  <a:path w="272414" h="472439">
                    <a:moveTo>
                      <a:pt x="268293" y="20320"/>
                    </a:moveTo>
                    <a:lnTo>
                      <a:pt x="238505" y="20320"/>
                    </a:lnTo>
                    <a:lnTo>
                      <a:pt x="266573" y="35560"/>
                    </a:lnTo>
                    <a:lnTo>
                      <a:pt x="238167" y="87589"/>
                    </a:lnTo>
                    <a:lnTo>
                      <a:pt x="239902" y="148336"/>
                    </a:lnTo>
                    <a:lnTo>
                      <a:pt x="247268" y="155321"/>
                    </a:lnTo>
                    <a:lnTo>
                      <a:pt x="264921" y="154812"/>
                    </a:lnTo>
                    <a:lnTo>
                      <a:pt x="271906" y="147447"/>
                    </a:lnTo>
                    <a:lnTo>
                      <a:pt x="268293" y="20320"/>
                    </a:lnTo>
                    <a:close/>
                  </a:path>
                  <a:path w="272414" h="472439">
                    <a:moveTo>
                      <a:pt x="267715" y="0"/>
                    </a:moveTo>
                    <a:lnTo>
                      <a:pt x="149098" y="71627"/>
                    </a:lnTo>
                    <a:lnTo>
                      <a:pt x="144387" y="75936"/>
                    </a:lnTo>
                    <a:lnTo>
                      <a:pt x="141795" y="81518"/>
                    </a:lnTo>
                    <a:lnTo>
                      <a:pt x="141489" y="87647"/>
                    </a:lnTo>
                    <a:lnTo>
                      <a:pt x="143637" y="93599"/>
                    </a:lnTo>
                    <a:lnTo>
                      <a:pt x="147945" y="98309"/>
                    </a:lnTo>
                    <a:lnTo>
                      <a:pt x="153527" y="100901"/>
                    </a:lnTo>
                    <a:lnTo>
                      <a:pt x="159656" y="101207"/>
                    </a:lnTo>
                    <a:lnTo>
                      <a:pt x="165607" y="99060"/>
                    </a:lnTo>
                    <a:lnTo>
                      <a:pt x="210149" y="72216"/>
                    </a:lnTo>
                    <a:lnTo>
                      <a:pt x="238505" y="20320"/>
                    </a:lnTo>
                    <a:lnTo>
                      <a:pt x="268293" y="20320"/>
                    </a:lnTo>
                    <a:lnTo>
                      <a:pt x="267715" y="0"/>
                    </a:lnTo>
                    <a:close/>
                  </a:path>
                  <a:path w="272414" h="472439">
                    <a:moveTo>
                      <a:pt x="253241" y="28321"/>
                    </a:moveTo>
                    <a:lnTo>
                      <a:pt x="236474" y="28321"/>
                    </a:lnTo>
                    <a:lnTo>
                      <a:pt x="260857" y="41655"/>
                    </a:lnTo>
                    <a:lnTo>
                      <a:pt x="237261" y="55876"/>
                    </a:lnTo>
                    <a:lnTo>
                      <a:pt x="238167" y="87589"/>
                    </a:lnTo>
                    <a:lnTo>
                      <a:pt x="266573" y="35560"/>
                    </a:lnTo>
                    <a:lnTo>
                      <a:pt x="253241" y="28321"/>
                    </a:lnTo>
                    <a:close/>
                  </a:path>
                  <a:path w="272414" h="472439">
                    <a:moveTo>
                      <a:pt x="238505" y="20320"/>
                    </a:moveTo>
                    <a:lnTo>
                      <a:pt x="210149" y="72216"/>
                    </a:lnTo>
                    <a:lnTo>
                      <a:pt x="237261" y="55876"/>
                    </a:lnTo>
                    <a:lnTo>
                      <a:pt x="236474" y="28321"/>
                    </a:lnTo>
                    <a:lnTo>
                      <a:pt x="253241" y="28321"/>
                    </a:lnTo>
                    <a:lnTo>
                      <a:pt x="238505" y="20320"/>
                    </a:lnTo>
                    <a:close/>
                  </a:path>
                  <a:path w="272414" h="472439">
                    <a:moveTo>
                      <a:pt x="236474" y="28321"/>
                    </a:moveTo>
                    <a:lnTo>
                      <a:pt x="237261" y="55876"/>
                    </a:lnTo>
                    <a:lnTo>
                      <a:pt x="260857" y="41655"/>
                    </a:lnTo>
                    <a:lnTo>
                      <a:pt x="236474" y="28321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9">
                <a:extLst>
                  <a:ext uri="{FF2B5EF4-FFF2-40B4-BE49-F238E27FC236}">
                    <a16:creationId xmlns:a16="http://schemas.microsoft.com/office/drawing/2014/main" id="{E11B40DD-6DC4-CE40-91BF-E6C219111AA6}"/>
                  </a:ext>
                </a:extLst>
              </p:cNvPr>
              <p:cNvSpPr txBox="1"/>
              <p:nvPr/>
            </p:nvSpPr>
            <p:spPr>
              <a:xfrm>
                <a:off x="4480202" y="1815122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3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4</a:t>
                </a:r>
                <a:endParaRPr sz="3200" dirty="0">
                  <a:latin typeface="Arial"/>
                  <a:cs typeface="Arial"/>
                </a:endParaRPr>
              </a:p>
            </p:txBody>
          </p:sp>
          <p:sp>
            <p:nvSpPr>
              <p:cNvPr id="33" name="object 69">
                <a:extLst>
                  <a:ext uri="{FF2B5EF4-FFF2-40B4-BE49-F238E27FC236}">
                    <a16:creationId xmlns:a16="http://schemas.microsoft.com/office/drawing/2014/main" id="{FA00719E-0517-BE42-8336-1CD7980962EE}"/>
                  </a:ext>
                </a:extLst>
              </p:cNvPr>
              <p:cNvSpPr txBox="1"/>
              <p:nvPr/>
            </p:nvSpPr>
            <p:spPr>
              <a:xfrm>
                <a:off x="2824430" y="1804210"/>
                <a:ext cx="897890" cy="51371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  <a:tabLst>
                    <a:tab pos="678815" algn="l"/>
                  </a:tabLst>
                </a:pPr>
                <a:r>
                  <a:rPr lang="en-US" sz="3200" spc="-160" dirty="0">
                    <a:latin typeface="Arial"/>
                    <a:cs typeface="Arial"/>
                  </a:rPr>
                  <a:t>1</a:t>
                </a:r>
                <a:r>
                  <a:rPr sz="3200" spc="-160" dirty="0">
                    <a:latin typeface="Arial"/>
                    <a:cs typeface="Arial"/>
                  </a:rPr>
                  <a:t>	</a:t>
                </a:r>
                <a:r>
                  <a:rPr lang="en-US" sz="3200" spc="-160" dirty="0">
                    <a:latin typeface="Arial"/>
                    <a:cs typeface="Arial"/>
                  </a:rPr>
                  <a:t>2</a:t>
                </a:r>
                <a:endParaRPr sz="3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E2154A6-230E-6940-AC4A-B6A3054B83C5}"/>
                </a:ext>
              </a:extLst>
            </p:cNvPr>
            <p:cNvGrpSpPr/>
            <p:nvPr/>
          </p:nvGrpSpPr>
          <p:grpSpPr>
            <a:xfrm>
              <a:off x="2546259" y="3089366"/>
              <a:ext cx="393056" cy="323165"/>
              <a:chOff x="9813336" y="5196120"/>
              <a:chExt cx="393056" cy="323165"/>
            </a:xfrm>
          </p:grpSpPr>
          <p:sp>
            <p:nvSpPr>
              <p:cNvPr id="37" name="object 50">
                <a:extLst>
                  <a:ext uri="{FF2B5EF4-FFF2-40B4-BE49-F238E27FC236}">
                    <a16:creationId xmlns:a16="http://schemas.microsoft.com/office/drawing/2014/main" id="{3D267A9A-69AD-FF4C-A5A3-0A9B52DE086D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C664C-23E5-B945-AA75-640BB265509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3930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14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A328E7-1746-9D42-86BD-65CAEAF95539}"/>
                </a:ext>
              </a:extLst>
            </p:cNvPr>
            <p:cNvGrpSpPr/>
            <p:nvPr/>
          </p:nvGrpSpPr>
          <p:grpSpPr>
            <a:xfrm>
              <a:off x="2862449" y="3089365"/>
              <a:ext cx="309304" cy="323165"/>
              <a:chOff x="9813336" y="5196120"/>
              <a:chExt cx="309304" cy="323165"/>
            </a:xfrm>
          </p:grpSpPr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D1AC86A4-C604-B94E-B57A-931772FE5CE1}"/>
                  </a:ext>
                </a:extLst>
              </p:cNvPr>
              <p:cNvSpPr/>
              <p:nvPr/>
            </p:nvSpPr>
            <p:spPr>
              <a:xfrm>
                <a:off x="9897089" y="5244927"/>
                <a:ext cx="225551" cy="22555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59E672-1BD1-4741-950C-A5837ECD31F1}"/>
                  </a:ext>
                </a:extLst>
              </p:cNvPr>
              <p:cNvSpPr txBox="1"/>
              <p:nvPr/>
            </p:nvSpPr>
            <p:spPr>
              <a:xfrm>
                <a:off x="9813336" y="5196120"/>
                <a:ext cx="18473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605568-00DF-E04E-AB99-3AF6CF8763A4}"/>
                </a:ext>
              </a:extLst>
            </p:cNvPr>
            <p:cNvGrpSpPr/>
            <p:nvPr/>
          </p:nvGrpSpPr>
          <p:grpSpPr>
            <a:xfrm>
              <a:off x="4228001" y="3069390"/>
              <a:ext cx="709246" cy="323166"/>
              <a:chOff x="8512501" y="3667407"/>
              <a:chExt cx="709246" cy="3231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447ED6C-3D11-2343-8670-9FEEED38836D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59" name="object 50">
                  <a:extLst>
                    <a:ext uri="{FF2B5EF4-FFF2-40B4-BE49-F238E27FC236}">
                      <a16:creationId xmlns:a16="http://schemas.microsoft.com/office/drawing/2014/main" id="{4FA1C850-2B4C-604D-BD74-72FEA7E3549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8C21EA-176C-D048-A7AA-F2A59AC090C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3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3D7C066-BB3B-8A47-86AA-B293CFFD11F5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62" name="object 50">
                  <a:extLst>
                    <a:ext uri="{FF2B5EF4-FFF2-40B4-BE49-F238E27FC236}">
                      <a16:creationId xmlns:a16="http://schemas.microsoft.com/office/drawing/2014/main" id="{ED366185-C839-6E46-A7DA-AFB8FF1898F5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566FBE3-4528-0740-A0D2-C46DF517205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12</a:t>
                  </a:r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75BF3B-9402-A74C-989C-E6FD0764EE91}"/>
                </a:ext>
              </a:extLst>
            </p:cNvPr>
            <p:cNvGrpSpPr/>
            <p:nvPr/>
          </p:nvGrpSpPr>
          <p:grpSpPr>
            <a:xfrm>
              <a:off x="3322666" y="3089364"/>
              <a:ext cx="697376" cy="323166"/>
              <a:chOff x="8512501" y="3667407"/>
              <a:chExt cx="697376" cy="323166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84B6D9E-0D1F-5249-988C-DCDD87941D9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70" name="object 50">
                  <a:extLst>
                    <a:ext uri="{FF2B5EF4-FFF2-40B4-BE49-F238E27FC236}">
                      <a16:creationId xmlns:a16="http://schemas.microsoft.com/office/drawing/2014/main" id="{CF57571F-5058-D542-A6B5-FD029FC76F2E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D4C1711-C523-0243-AFD3-CB7979ABE942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8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0994C01-5252-9A43-9692-C15FC3FB1627}"/>
                  </a:ext>
                </a:extLst>
              </p:cNvPr>
              <p:cNvGrpSpPr/>
              <p:nvPr/>
            </p:nvGrpSpPr>
            <p:grpSpPr>
              <a:xfrm>
                <a:off x="8768731" y="3667407"/>
                <a:ext cx="441146" cy="323165"/>
                <a:chOff x="9753376" y="5196120"/>
                <a:chExt cx="441146" cy="323165"/>
              </a:xfrm>
            </p:grpSpPr>
            <p:sp>
              <p:nvSpPr>
                <p:cNvPr id="68" name="object 50">
                  <a:extLst>
                    <a:ext uri="{FF2B5EF4-FFF2-40B4-BE49-F238E27FC236}">
                      <a16:creationId xmlns:a16="http://schemas.microsoft.com/office/drawing/2014/main" id="{AA3C6DCE-E8CF-5841-8751-4E74B96B2422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E98BD51-7B78-8F4B-BC45-DF0B5359DC60}"/>
                    </a:ext>
                  </a:extLst>
                </p:cNvPr>
                <p:cNvSpPr txBox="1"/>
                <p:nvPr/>
              </p:nvSpPr>
              <p:spPr>
                <a:xfrm>
                  <a:off x="9753376" y="5196120"/>
                  <a:ext cx="44114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13</a:t>
                  </a: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2A684C-4BF2-E549-885C-0D464A949035}"/>
                </a:ext>
              </a:extLst>
            </p:cNvPr>
            <p:cNvGrpSpPr/>
            <p:nvPr/>
          </p:nvGrpSpPr>
          <p:grpSpPr>
            <a:xfrm>
              <a:off x="4995680" y="3069389"/>
              <a:ext cx="709246" cy="323166"/>
              <a:chOff x="8512501" y="3667407"/>
              <a:chExt cx="709246" cy="32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862C2BA-BC26-E248-9780-F9A13E9EE1DE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84" name="object 50">
                  <a:extLst>
                    <a:ext uri="{FF2B5EF4-FFF2-40B4-BE49-F238E27FC236}">
                      <a16:creationId xmlns:a16="http://schemas.microsoft.com/office/drawing/2014/main" id="{07998C42-807F-D64F-ACF2-989DF7AA822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50FD0E4-0A5C-5C4F-95AD-9B2236054A4D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4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404638D-00AB-0D45-B0D7-520DFDB6C8B3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93056" cy="323165"/>
                <a:chOff x="9813336" y="5196120"/>
                <a:chExt cx="393056" cy="323165"/>
              </a:xfrm>
            </p:grpSpPr>
            <p:sp>
              <p:nvSpPr>
                <p:cNvPr id="82" name="object 50">
                  <a:extLst>
                    <a:ext uri="{FF2B5EF4-FFF2-40B4-BE49-F238E27FC236}">
                      <a16:creationId xmlns:a16="http://schemas.microsoft.com/office/drawing/2014/main" id="{FA042631-368F-5F41-828E-B6552516C309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A512F9D-11DF-8742-9AD7-430F2E90EB6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9305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11</a:t>
                  </a: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DCC014-9892-0F4E-9F9B-B4D1C174791D}"/>
                </a:ext>
              </a:extLst>
            </p:cNvPr>
            <p:cNvGrpSpPr/>
            <p:nvPr/>
          </p:nvGrpSpPr>
          <p:grpSpPr>
            <a:xfrm>
              <a:off x="2896946" y="4135241"/>
              <a:ext cx="653142" cy="323166"/>
              <a:chOff x="8512501" y="3667407"/>
              <a:chExt cx="653142" cy="32316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35C0B04-A36A-9647-B245-0FB38D05A588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85042" cy="323165"/>
                <a:chOff x="9813336" y="5196120"/>
                <a:chExt cx="385042" cy="323165"/>
              </a:xfrm>
            </p:grpSpPr>
            <p:sp>
              <p:nvSpPr>
                <p:cNvPr id="91" name="object 50">
                  <a:extLst>
                    <a:ext uri="{FF2B5EF4-FFF2-40B4-BE49-F238E27FC236}">
                      <a16:creationId xmlns:a16="http://schemas.microsoft.com/office/drawing/2014/main" id="{627B84A3-6DF5-F84C-A728-8FA5898537A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B9ABE2D-D80E-514E-8040-FD80D01C766A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8504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1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7DE332-DB0F-1646-8001-E5DD5276A3A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89" name="object 50">
                  <a:extLst>
                    <a:ext uri="{FF2B5EF4-FFF2-40B4-BE49-F238E27FC236}">
                      <a16:creationId xmlns:a16="http://schemas.microsoft.com/office/drawing/2014/main" id="{97B16705-BFF6-DE4B-B369-B4042B805A9C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3D653CD-A259-E24F-90CC-4626422FCFA1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7</a:t>
                  </a:r>
                </a:p>
              </p:txBody>
            </p: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95C629E-60E4-FD49-B6FC-8657BD6BB3CC}"/>
                </a:ext>
              </a:extLst>
            </p:cNvPr>
            <p:cNvGrpSpPr/>
            <p:nvPr/>
          </p:nvGrpSpPr>
          <p:grpSpPr>
            <a:xfrm>
              <a:off x="4617377" y="4130019"/>
              <a:ext cx="653142" cy="323166"/>
              <a:chOff x="8512501" y="3667407"/>
              <a:chExt cx="653142" cy="323166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4AACDD0-456E-BF42-A12C-A357ABCF7A69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98" name="object 50">
                  <a:extLst>
                    <a:ext uri="{FF2B5EF4-FFF2-40B4-BE49-F238E27FC236}">
                      <a16:creationId xmlns:a16="http://schemas.microsoft.com/office/drawing/2014/main" id="{D251CB45-FBF4-5945-8A0D-30B58252FB8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F2820C-2551-0B40-B64C-94425B6B016B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2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55A1783-67FB-3643-8332-B50E4247BCBD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36952" cy="323165"/>
                <a:chOff x="9813336" y="5196120"/>
                <a:chExt cx="336952" cy="323165"/>
              </a:xfrm>
            </p:grpSpPr>
            <p:sp>
              <p:nvSpPr>
                <p:cNvPr id="96" name="object 50">
                  <a:extLst>
                    <a:ext uri="{FF2B5EF4-FFF2-40B4-BE49-F238E27FC236}">
                      <a16:creationId xmlns:a16="http://schemas.microsoft.com/office/drawing/2014/main" id="{AE6A7F63-6591-B948-8AF6-3B530D50AE30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468946A-D413-6143-9554-1D035A4660AF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5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9E440D5-D653-664A-9D34-71EE0AE0185B}"/>
                </a:ext>
              </a:extLst>
            </p:cNvPr>
            <p:cNvGrpSpPr/>
            <p:nvPr/>
          </p:nvGrpSpPr>
          <p:grpSpPr>
            <a:xfrm>
              <a:off x="3764599" y="5229052"/>
              <a:ext cx="701232" cy="323166"/>
              <a:chOff x="8512501" y="3667407"/>
              <a:chExt cx="701232" cy="32316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C110998-AF41-4844-A3DF-C4130617033A}"/>
                  </a:ext>
                </a:extLst>
              </p:cNvPr>
              <p:cNvGrpSpPr/>
              <p:nvPr/>
            </p:nvGrpSpPr>
            <p:grpSpPr>
              <a:xfrm>
                <a:off x="8512501" y="3667408"/>
                <a:ext cx="336952" cy="323165"/>
                <a:chOff x="9813336" y="5196120"/>
                <a:chExt cx="336952" cy="323165"/>
              </a:xfrm>
            </p:grpSpPr>
            <p:sp>
              <p:nvSpPr>
                <p:cNvPr id="105" name="object 50">
                  <a:extLst>
                    <a:ext uri="{FF2B5EF4-FFF2-40B4-BE49-F238E27FC236}">
                      <a16:creationId xmlns:a16="http://schemas.microsoft.com/office/drawing/2014/main" id="{7C01E9D3-C87B-414A-9975-B4F481B000B6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6B42F10-1D5C-FD48-8E98-D47244A26587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3695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9</a:t>
                  </a: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3B0EF2-9CF5-E346-B733-A23F09744F58}"/>
                  </a:ext>
                </a:extLst>
              </p:cNvPr>
              <p:cNvGrpSpPr/>
              <p:nvPr/>
            </p:nvGrpSpPr>
            <p:grpSpPr>
              <a:xfrm>
                <a:off x="8828691" y="3667407"/>
                <a:ext cx="385042" cy="323165"/>
                <a:chOff x="9813336" y="5196120"/>
                <a:chExt cx="385042" cy="323165"/>
              </a:xfrm>
            </p:grpSpPr>
            <p:sp>
              <p:nvSpPr>
                <p:cNvPr id="103" name="object 50">
                  <a:extLst>
                    <a:ext uri="{FF2B5EF4-FFF2-40B4-BE49-F238E27FC236}">
                      <a16:creationId xmlns:a16="http://schemas.microsoft.com/office/drawing/2014/main" id="{A8C3421E-88DE-4F4F-9419-D5DE075096CB}"/>
                    </a:ext>
                  </a:extLst>
                </p:cNvPr>
                <p:cNvSpPr/>
                <p:nvPr/>
              </p:nvSpPr>
              <p:spPr>
                <a:xfrm>
                  <a:off x="9897089" y="5244927"/>
                  <a:ext cx="225551" cy="2255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6933AE7-7BF5-6648-A0A9-44D9C500231E}"/>
                    </a:ext>
                  </a:extLst>
                </p:cNvPr>
                <p:cNvSpPr txBox="1"/>
                <p:nvPr/>
              </p:nvSpPr>
              <p:spPr>
                <a:xfrm>
                  <a:off x="9813336" y="5196120"/>
                  <a:ext cx="38504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 6 </a:t>
                  </a:r>
                </a:p>
              </p:txBody>
            </p:sp>
          </p:grp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62EF28B-6753-2D4F-B56F-0F1AFFEDC721}"/>
              </a:ext>
            </a:extLst>
          </p:cNvPr>
          <p:cNvSpPr txBox="1"/>
          <p:nvPr/>
        </p:nvSpPr>
        <p:spPr>
          <a:xfrm>
            <a:off x="1413762" y="5051388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No.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20110E-BA12-1947-95CE-A21B18EBA23D}"/>
              </a:ext>
            </a:extLst>
          </p:cNvPr>
          <p:cNvSpPr txBox="1"/>
          <p:nvPr/>
        </p:nvSpPr>
        <p:spPr>
          <a:xfrm>
            <a:off x="1413762" y="5423101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E3022872-963D-8D42-AC80-E3F050557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73002"/>
              </p:ext>
            </p:extLst>
          </p:nvPr>
        </p:nvGraphicFramePr>
        <p:xfrm>
          <a:off x="2667202" y="5081515"/>
          <a:ext cx="6098536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C4ED0BB9-F567-4F48-B6DA-DC850436EB8E}"/>
              </a:ext>
            </a:extLst>
          </p:cNvPr>
          <p:cNvSpPr txBox="1"/>
          <p:nvPr/>
        </p:nvSpPr>
        <p:spPr>
          <a:xfrm>
            <a:off x="1697045" y="62042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Stash</a:t>
            </a: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CC2E0040-0EDD-014B-81C9-D3AE4CD45495}"/>
              </a:ext>
            </a:extLst>
          </p:cNvPr>
          <p:cNvGraphicFramePr>
            <a:graphicFrameLocks noGrp="1"/>
          </p:cNvGraphicFramePr>
          <p:nvPr/>
        </p:nvGraphicFramePr>
        <p:xfrm>
          <a:off x="2667202" y="6229507"/>
          <a:ext cx="6097903" cy="37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>
                  <a:extLst>
                    <a:ext uri="{9D8B030D-6E8A-4147-A177-3AD203B41FA5}">
                      <a16:colId xmlns:a16="http://schemas.microsoft.com/office/drawing/2014/main" val="2673070436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3115214425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15606531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1910693643"/>
                    </a:ext>
                  </a:extLst>
                </a:gridCol>
                <a:gridCol w="677544">
                  <a:extLst>
                    <a:ext uri="{9D8B030D-6E8A-4147-A177-3AD203B41FA5}">
                      <a16:colId xmlns:a16="http://schemas.microsoft.com/office/drawing/2014/main" val="2673571994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020116040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4127885641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760051862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430248318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6947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D2044-FA7F-E449-A5DF-B46F5A739DB2}"/>
              </a:ext>
            </a:extLst>
          </p:cNvPr>
          <p:cNvGrpSpPr/>
          <p:nvPr/>
        </p:nvGrpSpPr>
        <p:grpSpPr>
          <a:xfrm>
            <a:off x="2821260" y="6226959"/>
            <a:ext cx="393056" cy="323165"/>
            <a:chOff x="10481234" y="5257632"/>
            <a:chExt cx="393056" cy="323165"/>
          </a:xfrm>
        </p:grpSpPr>
        <p:sp>
          <p:nvSpPr>
            <p:cNvPr id="119" name="object 18">
              <a:extLst>
                <a:ext uri="{FF2B5EF4-FFF2-40B4-BE49-F238E27FC236}">
                  <a16:creationId xmlns:a16="http://schemas.microsoft.com/office/drawing/2014/main" id="{C382F61F-8856-544C-A9CE-9C7167E306A0}"/>
                </a:ext>
              </a:extLst>
            </p:cNvPr>
            <p:cNvSpPr/>
            <p:nvPr/>
          </p:nvSpPr>
          <p:spPr>
            <a:xfrm>
              <a:off x="10551163" y="5318275"/>
              <a:ext cx="227075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62EBF1D-0B79-EB47-BA9A-5E3F7FD03839}"/>
                </a:ext>
              </a:extLst>
            </p:cNvPr>
            <p:cNvSpPr txBox="1"/>
            <p:nvPr/>
          </p:nvSpPr>
          <p:spPr>
            <a:xfrm>
              <a:off x="10481234" y="5257632"/>
              <a:ext cx="39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10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4ECAF7E-B510-CA4B-8427-14E73FE2DCF4}"/>
              </a:ext>
            </a:extLst>
          </p:cNvPr>
          <p:cNvSpPr txBox="1"/>
          <p:nvPr/>
        </p:nvSpPr>
        <p:spPr>
          <a:xfrm>
            <a:off x="7871130" y="2413337"/>
            <a:ext cx="3368558" cy="2031325"/>
          </a:xfrm>
          <a:prstGeom prst="rect">
            <a:avLst/>
          </a:prstGeom>
          <a:solidFill>
            <a:srgbClr val="FFFA9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When writing back: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pads dummy bocks if the bucket is not full.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the blocks are re-encrypted using a randomized encryption scheme.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D2684CA-BDC0-C943-9D36-C7C9ECA17B0A}"/>
              </a:ext>
            </a:extLst>
          </p:cNvPr>
          <p:cNvCxnSpPr>
            <a:cxnSpLocks/>
          </p:cNvCxnSpPr>
          <p:nvPr/>
        </p:nvCxnSpPr>
        <p:spPr>
          <a:xfrm>
            <a:off x="253653" y="4938412"/>
            <a:ext cx="11831667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6144C8CE-4147-BE47-A673-674846BA8C2E}"/>
              </a:ext>
            </a:extLst>
          </p:cNvPr>
          <p:cNvSpPr txBox="1"/>
          <p:nvPr/>
        </p:nvSpPr>
        <p:spPr>
          <a:xfrm>
            <a:off x="406053" y="441660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80EB900-D114-214C-9861-D52E2B7CEEF6}"/>
              </a:ext>
            </a:extLst>
          </p:cNvPr>
          <p:cNvSpPr txBox="1"/>
          <p:nvPr/>
        </p:nvSpPr>
        <p:spPr>
          <a:xfrm>
            <a:off x="406053" y="492252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13592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EA94-50A7-B14D-BA0E-23FB712B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</a:t>
            </a:r>
            <a:r>
              <a:rPr lang="en-US" dirty="0" err="1"/>
              <a:t>postion</a:t>
            </a:r>
            <a:r>
              <a:rPr lang="en-US" dirty="0"/>
              <a:t>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0F2DEE-DE19-AE42-8829-961781CDA8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8"/>
                <a:ext cx="10058400" cy="22857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 bits are need to store the position for each block in the position map.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 bits are needed in total. </a:t>
                </a:r>
              </a:p>
              <a:p>
                <a:r>
                  <a:rPr lang="en-US" dirty="0"/>
                  <a:t>Position map needs to be stored on the client side.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What if the position map is too large for a client to keep 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0F2DEE-DE19-AE42-8829-961781CDA8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8"/>
                <a:ext cx="10058400" cy="2285700"/>
              </a:xfrm>
              <a:blipFill>
                <a:blip r:embed="rId2"/>
                <a:stretch>
                  <a:fillRect l="-631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91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D42A-F141-5543-B7D7-00EA47CD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44792"/>
            <a:ext cx="10058400" cy="1609344"/>
          </a:xfrm>
        </p:spPr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Paht</a:t>
            </a:r>
            <a:r>
              <a:rPr lang="en-US" dirty="0"/>
              <a:t> ORAM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84B3A4CA-B579-1943-B2C7-61169E6502AA}"/>
              </a:ext>
            </a:extLst>
          </p:cNvPr>
          <p:cNvSpPr/>
          <p:nvPr/>
        </p:nvSpPr>
        <p:spPr>
          <a:xfrm>
            <a:off x="3505000" y="2557923"/>
            <a:ext cx="314051" cy="233663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39"/>
                </a:moveTo>
                <a:lnTo>
                  <a:pt x="618743" y="472439"/>
                </a:lnTo>
                <a:lnTo>
                  <a:pt x="618743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065EF173-8E83-E842-BB54-AB4825013856}"/>
              </a:ext>
            </a:extLst>
          </p:cNvPr>
          <p:cNvSpPr/>
          <p:nvPr/>
        </p:nvSpPr>
        <p:spPr>
          <a:xfrm>
            <a:off x="3505000" y="2557923"/>
            <a:ext cx="314051" cy="233663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39"/>
                </a:moveTo>
                <a:lnTo>
                  <a:pt x="618743" y="472439"/>
                </a:lnTo>
                <a:lnTo>
                  <a:pt x="618743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48D5EFF9-CAFE-324C-8DB9-E0E020B56D4D}"/>
              </a:ext>
            </a:extLst>
          </p:cNvPr>
          <p:cNvSpPr/>
          <p:nvPr/>
        </p:nvSpPr>
        <p:spPr>
          <a:xfrm>
            <a:off x="3895390" y="2557923"/>
            <a:ext cx="314051" cy="233663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39"/>
                </a:moveTo>
                <a:lnTo>
                  <a:pt x="618744" y="472439"/>
                </a:lnTo>
                <a:lnTo>
                  <a:pt x="618744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83C669B8-603E-4341-B0A4-7BB5C57C3B7D}"/>
              </a:ext>
            </a:extLst>
          </p:cNvPr>
          <p:cNvSpPr/>
          <p:nvPr/>
        </p:nvSpPr>
        <p:spPr>
          <a:xfrm>
            <a:off x="3895390" y="2557923"/>
            <a:ext cx="314051" cy="233663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39"/>
                </a:moveTo>
                <a:lnTo>
                  <a:pt x="618744" y="472439"/>
                </a:lnTo>
                <a:lnTo>
                  <a:pt x="618744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36C4EEE8-7AEC-114F-B8E4-B35089F242A3}"/>
              </a:ext>
            </a:extLst>
          </p:cNvPr>
          <p:cNvSpPr/>
          <p:nvPr/>
        </p:nvSpPr>
        <p:spPr>
          <a:xfrm>
            <a:off x="3690531" y="3090825"/>
            <a:ext cx="314051" cy="233663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39"/>
                </a:moveTo>
                <a:lnTo>
                  <a:pt x="618743" y="472439"/>
                </a:lnTo>
                <a:lnTo>
                  <a:pt x="618743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5AED5FDE-A85C-4F42-9ABB-CBE2AA73FF20}"/>
              </a:ext>
            </a:extLst>
          </p:cNvPr>
          <p:cNvSpPr/>
          <p:nvPr/>
        </p:nvSpPr>
        <p:spPr>
          <a:xfrm>
            <a:off x="3690531" y="3090825"/>
            <a:ext cx="314051" cy="233663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39"/>
                </a:moveTo>
                <a:lnTo>
                  <a:pt x="618743" y="472439"/>
                </a:lnTo>
                <a:lnTo>
                  <a:pt x="618743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4777FD2A-DF1F-374E-849F-1BC2CF1455F4}"/>
              </a:ext>
            </a:extLst>
          </p:cNvPr>
          <p:cNvSpPr/>
          <p:nvPr/>
        </p:nvSpPr>
        <p:spPr>
          <a:xfrm>
            <a:off x="4223162" y="3625236"/>
            <a:ext cx="314051" cy="233663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39"/>
                </a:moveTo>
                <a:lnTo>
                  <a:pt x="618744" y="472439"/>
                </a:lnTo>
                <a:lnTo>
                  <a:pt x="618744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AB4FF177-0D10-BA4F-A954-4BC34242DFFE}"/>
              </a:ext>
            </a:extLst>
          </p:cNvPr>
          <p:cNvSpPr/>
          <p:nvPr/>
        </p:nvSpPr>
        <p:spPr>
          <a:xfrm>
            <a:off x="4223162" y="3625236"/>
            <a:ext cx="314051" cy="233663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39"/>
                </a:moveTo>
                <a:lnTo>
                  <a:pt x="618744" y="472439"/>
                </a:lnTo>
                <a:lnTo>
                  <a:pt x="618744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AE60D01E-2F99-184C-8A55-A519FBCC011D}"/>
              </a:ext>
            </a:extLst>
          </p:cNvPr>
          <p:cNvSpPr/>
          <p:nvPr/>
        </p:nvSpPr>
        <p:spPr>
          <a:xfrm>
            <a:off x="3194234" y="4159646"/>
            <a:ext cx="314051" cy="233663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40"/>
                </a:moveTo>
                <a:lnTo>
                  <a:pt x="618743" y="472440"/>
                </a:lnTo>
                <a:lnTo>
                  <a:pt x="618743" y="0"/>
                </a:lnTo>
                <a:lnTo>
                  <a:pt x="0" y="0"/>
                </a:lnTo>
                <a:lnTo>
                  <a:pt x="0" y="472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DF00FC50-AB7F-F749-9F34-9787C8DD79F2}"/>
              </a:ext>
            </a:extLst>
          </p:cNvPr>
          <p:cNvSpPr/>
          <p:nvPr/>
        </p:nvSpPr>
        <p:spPr>
          <a:xfrm>
            <a:off x="3194234" y="4159646"/>
            <a:ext cx="314051" cy="233663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40"/>
                </a:moveTo>
                <a:lnTo>
                  <a:pt x="618743" y="472440"/>
                </a:lnTo>
                <a:lnTo>
                  <a:pt x="618743" y="0"/>
                </a:lnTo>
                <a:lnTo>
                  <a:pt x="0" y="0"/>
                </a:lnTo>
                <a:lnTo>
                  <a:pt x="0" y="47244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3F712F0E-DD5C-0E4D-8053-B5A27CE300DE}"/>
              </a:ext>
            </a:extLst>
          </p:cNvPr>
          <p:cNvSpPr/>
          <p:nvPr/>
        </p:nvSpPr>
        <p:spPr>
          <a:xfrm>
            <a:off x="2588101" y="3857831"/>
            <a:ext cx="550797" cy="308724"/>
          </a:xfrm>
          <a:custGeom>
            <a:avLst/>
            <a:gdLst/>
            <a:ahLst/>
            <a:cxnLst/>
            <a:rect l="l" t="t" r="r" b="b"/>
            <a:pathLst>
              <a:path w="1085850" h="624204">
                <a:moveTo>
                  <a:pt x="87149" y="32904"/>
                </a:moveTo>
                <a:lnTo>
                  <a:pt x="55417" y="33374"/>
                </a:lnTo>
                <a:lnTo>
                  <a:pt x="71435" y="60737"/>
                </a:lnTo>
                <a:lnTo>
                  <a:pt x="1070102" y="623951"/>
                </a:lnTo>
                <a:lnTo>
                  <a:pt x="1085849" y="596138"/>
                </a:lnTo>
                <a:lnTo>
                  <a:pt x="87149" y="32904"/>
                </a:lnTo>
                <a:close/>
              </a:path>
              <a:path w="1085850" h="624204">
                <a:moveTo>
                  <a:pt x="147446" y="0"/>
                </a:moveTo>
                <a:lnTo>
                  <a:pt x="0" y="2159"/>
                </a:lnTo>
                <a:lnTo>
                  <a:pt x="69976" y="121793"/>
                </a:lnTo>
                <a:lnTo>
                  <a:pt x="85943" y="129561"/>
                </a:lnTo>
                <a:lnTo>
                  <a:pt x="91947" y="127508"/>
                </a:lnTo>
                <a:lnTo>
                  <a:pt x="71435" y="60737"/>
                </a:lnTo>
                <a:lnTo>
                  <a:pt x="19812" y="31623"/>
                </a:lnTo>
                <a:lnTo>
                  <a:pt x="35559" y="3810"/>
                </a:lnTo>
                <a:lnTo>
                  <a:pt x="151395" y="3810"/>
                </a:lnTo>
                <a:lnTo>
                  <a:pt x="147446" y="0"/>
                </a:lnTo>
                <a:close/>
              </a:path>
              <a:path w="1085850" h="624204">
                <a:moveTo>
                  <a:pt x="35559" y="3810"/>
                </a:moveTo>
                <a:lnTo>
                  <a:pt x="19812" y="31623"/>
                </a:lnTo>
                <a:lnTo>
                  <a:pt x="71435" y="60737"/>
                </a:lnTo>
                <a:lnTo>
                  <a:pt x="55655" y="33782"/>
                </a:lnTo>
                <a:lnTo>
                  <a:pt x="27939" y="33782"/>
                </a:lnTo>
                <a:lnTo>
                  <a:pt x="41528" y="9652"/>
                </a:lnTo>
                <a:lnTo>
                  <a:pt x="45918" y="9652"/>
                </a:lnTo>
                <a:lnTo>
                  <a:pt x="35559" y="3810"/>
                </a:lnTo>
                <a:close/>
              </a:path>
              <a:path w="1085850" h="624204">
                <a:moveTo>
                  <a:pt x="41528" y="9652"/>
                </a:moveTo>
                <a:lnTo>
                  <a:pt x="27939" y="33782"/>
                </a:lnTo>
                <a:lnTo>
                  <a:pt x="55417" y="33374"/>
                </a:lnTo>
                <a:lnTo>
                  <a:pt x="41528" y="9652"/>
                </a:lnTo>
                <a:close/>
              </a:path>
              <a:path w="1085850" h="624204">
                <a:moveTo>
                  <a:pt x="55417" y="33374"/>
                </a:moveTo>
                <a:lnTo>
                  <a:pt x="27939" y="33782"/>
                </a:lnTo>
                <a:lnTo>
                  <a:pt x="55655" y="33782"/>
                </a:lnTo>
                <a:lnTo>
                  <a:pt x="55417" y="33374"/>
                </a:lnTo>
                <a:close/>
              </a:path>
              <a:path w="1085850" h="624204">
                <a:moveTo>
                  <a:pt x="45918" y="9652"/>
                </a:moveTo>
                <a:lnTo>
                  <a:pt x="41528" y="9652"/>
                </a:lnTo>
                <a:lnTo>
                  <a:pt x="55417" y="33374"/>
                </a:lnTo>
                <a:lnTo>
                  <a:pt x="87149" y="32904"/>
                </a:lnTo>
                <a:lnTo>
                  <a:pt x="45918" y="9652"/>
                </a:lnTo>
                <a:close/>
              </a:path>
              <a:path w="1085850" h="624204">
                <a:moveTo>
                  <a:pt x="151395" y="3810"/>
                </a:moveTo>
                <a:lnTo>
                  <a:pt x="35559" y="3810"/>
                </a:lnTo>
                <a:lnTo>
                  <a:pt x="87149" y="32904"/>
                </a:lnTo>
                <a:lnTo>
                  <a:pt x="147955" y="32004"/>
                </a:lnTo>
                <a:lnTo>
                  <a:pt x="154939" y="24765"/>
                </a:lnTo>
                <a:lnTo>
                  <a:pt x="154685" y="6985"/>
                </a:lnTo>
                <a:lnTo>
                  <a:pt x="151395" y="381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9">
            <a:extLst>
              <a:ext uri="{FF2B5EF4-FFF2-40B4-BE49-F238E27FC236}">
                <a16:creationId xmlns:a16="http://schemas.microsoft.com/office/drawing/2014/main" id="{097A012D-5DB8-C24E-A0DE-AFCF9D56D043}"/>
              </a:ext>
            </a:extLst>
          </p:cNvPr>
          <p:cNvSpPr/>
          <p:nvPr/>
        </p:nvSpPr>
        <p:spPr>
          <a:xfrm>
            <a:off x="3680417" y="2823180"/>
            <a:ext cx="137216" cy="233663"/>
          </a:xfrm>
          <a:custGeom>
            <a:avLst/>
            <a:gdLst/>
            <a:ahLst/>
            <a:cxnLst/>
            <a:rect l="l" t="t" r="r" b="b"/>
            <a:pathLst>
              <a:path w="270510" h="472439">
                <a:moveTo>
                  <a:pt x="34934" y="55922"/>
                </a:moveTo>
                <a:lnTo>
                  <a:pt x="33921" y="87596"/>
                </a:lnTo>
                <a:lnTo>
                  <a:pt x="242316" y="472059"/>
                </a:lnTo>
                <a:lnTo>
                  <a:pt x="270510" y="456818"/>
                </a:lnTo>
                <a:lnTo>
                  <a:pt x="62165" y="72450"/>
                </a:lnTo>
                <a:lnTo>
                  <a:pt x="34934" y="55922"/>
                </a:lnTo>
                <a:close/>
              </a:path>
              <a:path w="270510" h="472439">
                <a:moveTo>
                  <a:pt x="4699" y="0"/>
                </a:moveTo>
                <a:lnTo>
                  <a:pt x="337" y="139573"/>
                </a:lnTo>
                <a:lnTo>
                  <a:pt x="0" y="147447"/>
                </a:lnTo>
                <a:lnTo>
                  <a:pt x="6985" y="154812"/>
                </a:lnTo>
                <a:lnTo>
                  <a:pt x="24637" y="155321"/>
                </a:lnTo>
                <a:lnTo>
                  <a:pt x="32004" y="148462"/>
                </a:lnTo>
                <a:lnTo>
                  <a:pt x="32290" y="138557"/>
                </a:lnTo>
                <a:lnTo>
                  <a:pt x="33921" y="87596"/>
                </a:lnTo>
                <a:lnTo>
                  <a:pt x="5715" y="35560"/>
                </a:lnTo>
                <a:lnTo>
                  <a:pt x="33909" y="20320"/>
                </a:lnTo>
                <a:lnTo>
                  <a:pt x="38099" y="20320"/>
                </a:lnTo>
                <a:lnTo>
                  <a:pt x="4699" y="0"/>
                </a:lnTo>
                <a:close/>
              </a:path>
              <a:path w="270510" h="472439">
                <a:moveTo>
                  <a:pt x="38099" y="20320"/>
                </a:moveTo>
                <a:lnTo>
                  <a:pt x="33909" y="20320"/>
                </a:lnTo>
                <a:lnTo>
                  <a:pt x="62165" y="72450"/>
                </a:lnTo>
                <a:lnTo>
                  <a:pt x="106425" y="99313"/>
                </a:lnTo>
                <a:lnTo>
                  <a:pt x="112432" y="101534"/>
                </a:lnTo>
                <a:lnTo>
                  <a:pt x="118570" y="101266"/>
                </a:lnTo>
                <a:lnTo>
                  <a:pt x="124160" y="98688"/>
                </a:lnTo>
                <a:lnTo>
                  <a:pt x="128524" y="93979"/>
                </a:lnTo>
                <a:lnTo>
                  <a:pt x="130671" y="88028"/>
                </a:lnTo>
                <a:lnTo>
                  <a:pt x="130365" y="81899"/>
                </a:lnTo>
                <a:lnTo>
                  <a:pt x="127773" y="76317"/>
                </a:lnTo>
                <a:lnTo>
                  <a:pt x="123062" y="72009"/>
                </a:lnTo>
                <a:lnTo>
                  <a:pt x="38099" y="20320"/>
                </a:lnTo>
                <a:close/>
              </a:path>
              <a:path w="270510" h="472439">
                <a:moveTo>
                  <a:pt x="33909" y="20320"/>
                </a:moveTo>
                <a:lnTo>
                  <a:pt x="5715" y="35560"/>
                </a:lnTo>
                <a:lnTo>
                  <a:pt x="33921" y="87596"/>
                </a:lnTo>
                <a:lnTo>
                  <a:pt x="34934" y="55922"/>
                </a:lnTo>
                <a:lnTo>
                  <a:pt x="11430" y="41655"/>
                </a:lnTo>
                <a:lnTo>
                  <a:pt x="35813" y="28448"/>
                </a:lnTo>
                <a:lnTo>
                  <a:pt x="38314" y="28448"/>
                </a:lnTo>
                <a:lnTo>
                  <a:pt x="33909" y="20320"/>
                </a:lnTo>
                <a:close/>
              </a:path>
              <a:path w="270510" h="472439">
                <a:moveTo>
                  <a:pt x="38314" y="28448"/>
                </a:moveTo>
                <a:lnTo>
                  <a:pt x="35813" y="28448"/>
                </a:lnTo>
                <a:lnTo>
                  <a:pt x="34934" y="55922"/>
                </a:lnTo>
                <a:lnTo>
                  <a:pt x="62165" y="72450"/>
                </a:lnTo>
                <a:lnTo>
                  <a:pt x="38314" y="28448"/>
                </a:lnTo>
                <a:close/>
              </a:path>
              <a:path w="270510" h="472439">
                <a:moveTo>
                  <a:pt x="35813" y="28448"/>
                </a:moveTo>
                <a:lnTo>
                  <a:pt x="11430" y="41655"/>
                </a:lnTo>
                <a:lnTo>
                  <a:pt x="34934" y="55922"/>
                </a:lnTo>
                <a:lnTo>
                  <a:pt x="35813" y="2844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0">
            <a:extLst>
              <a:ext uri="{FF2B5EF4-FFF2-40B4-BE49-F238E27FC236}">
                <a16:creationId xmlns:a16="http://schemas.microsoft.com/office/drawing/2014/main" id="{236905ED-F35A-0B45-AA1A-9D73962E89E2}"/>
              </a:ext>
            </a:extLst>
          </p:cNvPr>
          <p:cNvSpPr/>
          <p:nvPr/>
        </p:nvSpPr>
        <p:spPr>
          <a:xfrm>
            <a:off x="3880508" y="2823180"/>
            <a:ext cx="138182" cy="233663"/>
          </a:xfrm>
          <a:custGeom>
            <a:avLst/>
            <a:gdLst/>
            <a:ahLst/>
            <a:cxnLst/>
            <a:rect l="l" t="t" r="r" b="b"/>
            <a:pathLst>
              <a:path w="272414" h="472439">
                <a:moveTo>
                  <a:pt x="237261" y="55876"/>
                </a:moveTo>
                <a:lnTo>
                  <a:pt x="210149" y="72216"/>
                </a:lnTo>
                <a:lnTo>
                  <a:pt x="0" y="456818"/>
                </a:lnTo>
                <a:lnTo>
                  <a:pt x="28194" y="472186"/>
                </a:lnTo>
                <a:lnTo>
                  <a:pt x="238167" y="87589"/>
                </a:lnTo>
                <a:lnTo>
                  <a:pt x="237261" y="55876"/>
                </a:lnTo>
                <a:close/>
              </a:path>
              <a:path w="272414" h="472439">
                <a:moveTo>
                  <a:pt x="268293" y="20320"/>
                </a:moveTo>
                <a:lnTo>
                  <a:pt x="238506" y="20320"/>
                </a:lnTo>
                <a:lnTo>
                  <a:pt x="266573" y="35560"/>
                </a:lnTo>
                <a:lnTo>
                  <a:pt x="238167" y="87589"/>
                </a:lnTo>
                <a:lnTo>
                  <a:pt x="239903" y="148336"/>
                </a:lnTo>
                <a:lnTo>
                  <a:pt x="247269" y="155321"/>
                </a:lnTo>
                <a:lnTo>
                  <a:pt x="264922" y="154812"/>
                </a:lnTo>
                <a:lnTo>
                  <a:pt x="271907" y="147447"/>
                </a:lnTo>
                <a:lnTo>
                  <a:pt x="268293" y="20320"/>
                </a:lnTo>
                <a:close/>
              </a:path>
              <a:path w="272414" h="472439">
                <a:moveTo>
                  <a:pt x="267716" y="0"/>
                </a:moveTo>
                <a:lnTo>
                  <a:pt x="149098" y="71627"/>
                </a:lnTo>
                <a:lnTo>
                  <a:pt x="144387" y="75936"/>
                </a:lnTo>
                <a:lnTo>
                  <a:pt x="141795" y="81518"/>
                </a:lnTo>
                <a:lnTo>
                  <a:pt x="141489" y="87647"/>
                </a:lnTo>
                <a:lnTo>
                  <a:pt x="143637" y="93599"/>
                </a:lnTo>
                <a:lnTo>
                  <a:pt x="147945" y="98309"/>
                </a:lnTo>
                <a:lnTo>
                  <a:pt x="153527" y="100901"/>
                </a:lnTo>
                <a:lnTo>
                  <a:pt x="159656" y="101207"/>
                </a:lnTo>
                <a:lnTo>
                  <a:pt x="165608" y="99060"/>
                </a:lnTo>
                <a:lnTo>
                  <a:pt x="210149" y="72216"/>
                </a:lnTo>
                <a:lnTo>
                  <a:pt x="238506" y="20320"/>
                </a:lnTo>
                <a:lnTo>
                  <a:pt x="268293" y="20320"/>
                </a:lnTo>
                <a:lnTo>
                  <a:pt x="267716" y="0"/>
                </a:lnTo>
                <a:close/>
              </a:path>
              <a:path w="272414" h="472439">
                <a:moveTo>
                  <a:pt x="253241" y="28321"/>
                </a:moveTo>
                <a:lnTo>
                  <a:pt x="236474" y="28321"/>
                </a:lnTo>
                <a:lnTo>
                  <a:pt x="260858" y="41655"/>
                </a:lnTo>
                <a:lnTo>
                  <a:pt x="237261" y="55876"/>
                </a:lnTo>
                <a:lnTo>
                  <a:pt x="238167" y="87589"/>
                </a:lnTo>
                <a:lnTo>
                  <a:pt x="266573" y="35560"/>
                </a:lnTo>
                <a:lnTo>
                  <a:pt x="253241" y="28321"/>
                </a:lnTo>
                <a:close/>
              </a:path>
              <a:path w="272414" h="472439">
                <a:moveTo>
                  <a:pt x="238506" y="20320"/>
                </a:moveTo>
                <a:lnTo>
                  <a:pt x="210149" y="72216"/>
                </a:lnTo>
                <a:lnTo>
                  <a:pt x="237261" y="55876"/>
                </a:lnTo>
                <a:lnTo>
                  <a:pt x="236474" y="28321"/>
                </a:lnTo>
                <a:lnTo>
                  <a:pt x="253241" y="28321"/>
                </a:lnTo>
                <a:lnTo>
                  <a:pt x="238506" y="20320"/>
                </a:lnTo>
                <a:close/>
              </a:path>
              <a:path w="272414" h="472439">
                <a:moveTo>
                  <a:pt x="236474" y="28321"/>
                </a:moveTo>
                <a:lnTo>
                  <a:pt x="237261" y="55876"/>
                </a:lnTo>
                <a:lnTo>
                  <a:pt x="260858" y="41655"/>
                </a:lnTo>
                <a:lnTo>
                  <a:pt x="236474" y="2832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3">
            <a:extLst>
              <a:ext uri="{FF2B5EF4-FFF2-40B4-BE49-F238E27FC236}">
                <a16:creationId xmlns:a16="http://schemas.microsoft.com/office/drawing/2014/main" id="{1AFC8C13-8F33-B340-890E-515F0C9607EE}"/>
              </a:ext>
            </a:extLst>
          </p:cNvPr>
          <p:cNvSpPr/>
          <p:nvPr/>
        </p:nvSpPr>
        <p:spPr>
          <a:xfrm>
            <a:off x="3560080" y="3854627"/>
            <a:ext cx="611030" cy="312179"/>
          </a:xfrm>
          <a:custGeom>
            <a:avLst/>
            <a:gdLst/>
            <a:ahLst/>
            <a:cxnLst/>
            <a:rect l="l" t="t" r="r" b="b"/>
            <a:pathLst>
              <a:path w="1204595" h="631189">
                <a:moveTo>
                  <a:pt x="1115797" y="35543"/>
                </a:moveTo>
                <a:lnTo>
                  <a:pt x="0" y="602234"/>
                </a:lnTo>
                <a:lnTo>
                  <a:pt x="14478" y="630809"/>
                </a:lnTo>
                <a:lnTo>
                  <a:pt x="1130322" y="64034"/>
                </a:lnTo>
                <a:lnTo>
                  <a:pt x="1147538" y="37394"/>
                </a:lnTo>
                <a:lnTo>
                  <a:pt x="1115797" y="35543"/>
                </a:lnTo>
                <a:close/>
              </a:path>
              <a:path w="1204595" h="631189">
                <a:moveTo>
                  <a:pt x="1204005" y="8763"/>
                </a:moveTo>
                <a:lnTo>
                  <a:pt x="1168527" y="8763"/>
                </a:lnTo>
                <a:lnTo>
                  <a:pt x="1183132" y="37211"/>
                </a:lnTo>
                <a:lnTo>
                  <a:pt x="1130322" y="64034"/>
                </a:lnTo>
                <a:lnTo>
                  <a:pt x="1102106" y="107696"/>
                </a:lnTo>
                <a:lnTo>
                  <a:pt x="1099770" y="113649"/>
                </a:lnTo>
                <a:lnTo>
                  <a:pt x="1099899" y="119792"/>
                </a:lnTo>
                <a:lnTo>
                  <a:pt x="1102338" y="125412"/>
                </a:lnTo>
                <a:lnTo>
                  <a:pt x="1106932" y="129794"/>
                </a:lnTo>
                <a:lnTo>
                  <a:pt x="1112813" y="132131"/>
                </a:lnTo>
                <a:lnTo>
                  <a:pt x="1118933" y="132016"/>
                </a:lnTo>
                <a:lnTo>
                  <a:pt x="1124577" y="129615"/>
                </a:lnTo>
                <a:lnTo>
                  <a:pt x="1129030" y="125095"/>
                </a:lnTo>
                <a:lnTo>
                  <a:pt x="1204005" y="8763"/>
                </a:lnTo>
                <a:close/>
              </a:path>
              <a:path w="1204595" h="631189">
                <a:moveTo>
                  <a:pt x="1147538" y="37394"/>
                </a:moveTo>
                <a:lnTo>
                  <a:pt x="1130322" y="64034"/>
                </a:lnTo>
                <a:lnTo>
                  <a:pt x="1179631" y="38989"/>
                </a:lnTo>
                <a:lnTo>
                  <a:pt x="1174877" y="38989"/>
                </a:lnTo>
                <a:lnTo>
                  <a:pt x="1147538" y="37394"/>
                </a:lnTo>
                <a:close/>
              </a:path>
              <a:path w="1204595" h="631189">
                <a:moveTo>
                  <a:pt x="1162431" y="14351"/>
                </a:moveTo>
                <a:lnTo>
                  <a:pt x="1147538" y="37394"/>
                </a:lnTo>
                <a:lnTo>
                  <a:pt x="1174877" y="38989"/>
                </a:lnTo>
                <a:lnTo>
                  <a:pt x="1162431" y="14351"/>
                </a:lnTo>
                <a:close/>
              </a:path>
              <a:path w="1204595" h="631189">
                <a:moveTo>
                  <a:pt x="1171395" y="14351"/>
                </a:moveTo>
                <a:lnTo>
                  <a:pt x="1162431" y="14351"/>
                </a:lnTo>
                <a:lnTo>
                  <a:pt x="1174877" y="38989"/>
                </a:lnTo>
                <a:lnTo>
                  <a:pt x="1179631" y="38989"/>
                </a:lnTo>
                <a:lnTo>
                  <a:pt x="1183132" y="37211"/>
                </a:lnTo>
                <a:lnTo>
                  <a:pt x="1171395" y="14351"/>
                </a:lnTo>
                <a:close/>
              </a:path>
              <a:path w="1204595" h="631189">
                <a:moveTo>
                  <a:pt x="1168527" y="8763"/>
                </a:moveTo>
                <a:lnTo>
                  <a:pt x="1115797" y="35543"/>
                </a:lnTo>
                <a:lnTo>
                  <a:pt x="1147538" y="37394"/>
                </a:lnTo>
                <a:lnTo>
                  <a:pt x="1162431" y="14351"/>
                </a:lnTo>
                <a:lnTo>
                  <a:pt x="1171395" y="14351"/>
                </a:lnTo>
                <a:lnTo>
                  <a:pt x="1168527" y="8763"/>
                </a:lnTo>
                <a:close/>
              </a:path>
              <a:path w="1204595" h="631189">
                <a:moveTo>
                  <a:pt x="1057021" y="0"/>
                </a:moveTo>
                <a:lnTo>
                  <a:pt x="1049401" y="6731"/>
                </a:lnTo>
                <a:lnTo>
                  <a:pt x="1048385" y="24384"/>
                </a:lnTo>
                <a:lnTo>
                  <a:pt x="1055116" y="32004"/>
                </a:lnTo>
                <a:lnTo>
                  <a:pt x="1115797" y="35543"/>
                </a:lnTo>
                <a:lnTo>
                  <a:pt x="1168527" y="8763"/>
                </a:lnTo>
                <a:lnTo>
                  <a:pt x="1204005" y="8763"/>
                </a:lnTo>
                <a:lnTo>
                  <a:pt x="1204087" y="8636"/>
                </a:lnTo>
                <a:lnTo>
                  <a:pt x="1057021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4">
            <a:extLst>
              <a:ext uri="{FF2B5EF4-FFF2-40B4-BE49-F238E27FC236}">
                <a16:creationId xmlns:a16="http://schemas.microsoft.com/office/drawing/2014/main" id="{83DCBCE5-2139-B84D-B487-AD814EBAAE8D}"/>
              </a:ext>
            </a:extLst>
          </p:cNvPr>
          <p:cNvSpPr/>
          <p:nvPr/>
        </p:nvSpPr>
        <p:spPr>
          <a:xfrm>
            <a:off x="4014439" y="3355393"/>
            <a:ext cx="207113" cy="234919"/>
          </a:xfrm>
          <a:custGeom>
            <a:avLst/>
            <a:gdLst/>
            <a:ahLst/>
            <a:cxnLst/>
            <a:rect l="l" t="t" r="r" b="b"/>
            <a:pathLst>
              <a:path w="408304" h="474979">
                <a:moveTo>
                  <a:pt x="41179" y="48318"/>
                </a:moveTo>
                <a:lnTo>
                  <a:pt x="46815" y="79623"/>
                </a:lnTo>
                <a:lnTo>
                  <a:pt x="383666" y="474725"/>
                </a:lnTo>
                <a:lnTo>
                  <a:pt x="408050" y="454024"/>
                </a:lnTo>
                <a:lnTo>
                  <a:pt x="71215" y="58827"/>
                </a:lnTo>
                <a:lnTo>
                  <a:pt x="41179" y="48318"/>
                </a:lnTo>
                <a:close/>
              </a:path>
              <a:path w="408304" h="474979">
                <a:moveTo>
                  <a:pt x="0" y="0"/>
                </a:moveTo>
                <a:lnTo>
                  <a:pt x="24511" y="136397"/>
                </a:lnTo>
                <a:lnTo>
                  <a:pt x="26035" y="145033"/>
                </a:lnTo>
                <a:lnTo>
                  <a:pt x="34289" y="150875"/>
                </a:lnTo>
                <a:lnTo>
                  <a:pt x="43052" y="149225"/>
                </a:lnTo>
                <a:lnTo>
                  <a:pt x="51688" y="147700"/>
                </a:lnTo>
                <a:lnTo>
                  <a:pt x="57530" y="139318"/>
                </a:lnTo>
                <a:lnTo>
                  <a:pt x="56006" y="130682"/>
                </a:lnTo>
                <a:lnTo>
                  <a:pt x="46815" y="79623"/>
                </a:lnTo>
                <a:lnTo>
                  <a:pt x="8381" y="34543"/>
                </a:lnTo>
                <a:lnTo>
                  <a:pt x="32765" y="13715"/>
                </a:lnTo>
                <a:lnTo>
                  <a:pt x="39242" y="13715"/>
                </a:lnTo>
                <a:lnTo>
                  <a:pt x="0" y="0"/>
                </a:lnTo>
                <a:close/>
              </a:path>
              <a:path w="408304" h="474979">
                <a:moveTo>
                  <a:pt x="32765" y="13715"/>
                </a:moveTo>
                <a:lnTo>
                  <a:pt x="8381" y="34543"/>
                </a:lnTo>
                <a:lnTo>
                  <a:pt x="46815" y="79623"/>
                </a:lnTo>
                <a:lnTo>
                  <a:pt x="41179" y="48318"/>
                </a:lnTo>
                <a:lnTo>
                  <a:pt x="15239" y="39242"/>
                </a:lnTo>
                <a:lnTo>
                  <a:pt x="36322" y="21336"/>
                </a:lnTo>
                <a:lnTo>
                  <a:pt x="39260" y="21336"/>
                </a:lnTo>
                <a:lnTo>
                  <a:pt x="32765" y="13715"/>
                </a:lnTo>
                <a:close/>
              </a:path>
              <a:path w="408304" h="474979">
                <a:moveTo>
                  <a:pt x="39242" y="13715"/>
                </a:moveTo>
                <a:lnTo>
                  <a:pt x="32765" y="13715"/>
                </a:lnTo>
                <a:lnTo>
                  <a:pt x="71215" y="58827"/>
                </a:lnTo>
                <a:lnTo>
                  <a:pt x="120141" y="75945"/>
                </a:lnTo>
                <a:lnTo>
                  <a:pt x="126462" y="76811"/>
                </a:lnTo>
                <a:lnTo>
                  <a:pt x="132413" y="75247"/>
                </a:lnTo>
                <a:lnTo>
                  <a:pt x="137340" y="71588"/>
                </a:lnTo>
                <a:lnTo>
                  <a:pt x="140588" y="66166"/>
                </a:lnTo>
                <a:lnTo>
                  <a:pt x="141454" y="59846"/>
                </a:lnTo>
                <a:lnTo>
                  <a:pt x="139890" y="53895"/>
                </a:lnTo>
                <a:lnTo>
                  <a:pt x="136231" y="48968"/>
                </a:lnTo>
                <a:lnTo>
                  <a:pt x="130810" y="45719"/>
                </a:lnTo>
                <a:lnTo>
                  <a:pt x="39242" y="13715"/>
                </a:lnTo>
                <a:close/>
              </a:path>
              <a:path w="408304" h="474979">
                <a:moveTo>
                  <a:pt x="39260" y="21336"/>
                </a:moveTo>
                <a:lnTo>
                  <a:pt x="36322" y="21336"/>
                </a:lnTo>
                <a:lnTo>
                  <a:pt x="41179" y="48318"/>
                </a:lnTo>
                <a:lnTo>
                  <a:pt x="71215" y="58827"/>
                </a:lnTo>
                <a:lnTo>
                  <a:pt x="39260" y="21336"/>
                </a:lnTo>
                <a:close/>
              </a:path>
              <a:path w="408304" h="474979">
                <a:moveTo>
                  <a:pt x="36322" y="21336"/>
                </a:moveTo>
                <a:lnTo>
                  <a:pt x="15239" y="39242"/>
                </a:lnTo>
                <a:lnTo>
                  <a:pt x="41179" y="48318"/>
                </a:lnTo>
                <a:lnTo>
                  <a:pt x="36322" y="2133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5">
            <a:extLst>
              <a:ext uri="{FF2B5EF4-FFF2-40B4-BE49-F238E27FC236}">
                <a16:creationId xmlns:a16="http://schemas.microsoft.com/office/drawing/2014/main" id="{4B77EAF8-323A-2B45-A299-BDC4763A32A9}"/>
              </a:ext>
            </a:extLst>
          </p:cNvPr>
          <p:cNvSpPr/>
          <p:nvPr/>
        </p:nvSpPr>
        <p:spPr>
          <a:xfrm>
            <a:off x="4528516" y="3355393"/>
            <a:ext cx="209045" cy="234919"/>
          </a:xfrm>
          <a:custGeom>
            <a:avLst/>
            <a:gdLst/>
            <a:ahLst/>
            <a:cxnLst/>
            <a:rect l="l" t="t" r="r" b="b"/>
            <a:pathLst>
              <a:path w="412115" h="474979">
                <a:moveTo>
                  <a:pt x="370300" y="48075"/>
                </a:moveTo>
                <a:lnTo>
                  <a:pt x="340232" y="58461"/>
                </a:lnTo>
                <a:lnTo>
                  <a:pt x="0" y="453897"/>
                </a:lnTo>
                <a:lnTo>
                  <a:pt x="24257" y="474725"/>
                </a:lnTo>
                <a:lnTo>
                  <a:pt x="364548" y="79221"/>
                </a:lnTo>
                <a:lnTo>
                  <a:pt x="370300" y="48075"/>
                </a:lnTo>
                <a:close/>
              </a:path>
              <a:path w="412115" h="474979">
                <a:moveTo>
                  <a:pt x="409226" y="13588"/>
                </a:moveTo>
                <a:lnTo>
                  <a:pt x="378841" y="13588"/>
                </a:lnTo>
                <a:lnTo>
                  <a:pt x="403098" y="34416"/>
                </a:lnTo>
                <a:lnTo>
                  <a:pt x="364548" y="79221"/>
                </a:lnTo>
                <a:lnTo>
                  <a:pt x="355092" y="130428"/>
                </a:lnTo>
                <a:lnTo>
                  <a:pt x="353441" y="139064"/>
                </a:lnTo>
                <a:lnTo>
                  <a:pt x="359283" y="147446"/>
                </a:lnTo>
                <a:lnTo>
                  <a:pt x="367919" y="149097"/>
                </a:lnTo>
                <a:lnTo>
                  <a:pt x="376682" y="150621"/>
                </a:lnTo>
                <a:lnTo>
                  <a:pt x="384937" y="144906"/>
                </a:lnTo>
                <a:lnTo>
                  <a:pt x="386588" y="136270"/>
                </a:lnTo>
                <a:lnTo>
                  <a:pt x="409226" y="13588"/>
                </a:lnTo>
                <a:close/>
              </a:path>
              <a:path w="412115" h="474979">
                <a:moveTo>
                  <a:pt x="387567" y="21081"/>
                </a:moveTo>
                <a:lnTo>
                  <a:pt x="375285" y="21081"/>
                </a:lnTo>
                <a:lnTo>
                  <a:pt x="396240" y="39115"/>
                </a:lnTo>
                <a:lnTo>
                  <a:pt x="370300" y="48075"/>
                </a:lnTo>
                <a:lnTo>
                  <a:pt x="364548" y="79221"/>
                </a:lnTo>
                <a:lnTo>
                  <a:pt x="403098" y="34416"/>
                </a:lnTo>
                <a:lnTo>
                  <a:pt x="387567" y="21081"/>
                </a:lnTo>
                <a:close/>
              </a:path>
              <a:path w="412115" h="474979">
                <a:moveTo>
                  <a:pt x="411734" y="0"/>
                </a:moveTo>
                <a:lnTo>
                  <a:pt x="280670" y="45212"/>
                </a:lnTo>
                <a:lnTo>
                  <a:pt x="275193" y="48387"/>
                </a:lnTo>
                <a:lnTo>
                  <a:pt x="271525" y="53276"/>
                </a:lnTo>
                <a:lnTo>
                  <a:pt x="269954" y="59213"/>
                </a:lnTo>
                <a:lnTo>
                  <a:pt x="270764" y="65531"/>
                </a:lnTo>
                <a:lnTo>
                  <a:pt x="274010" y="71008"/>
                </a:lnTo>
                <a:lnTo>
                  <a:pt x="278923" y="74675"/>
                </a:lnTo>
                <a:lnTo>
                  <a:pt x="284837" y="76247"/>
                </a:lnTo>
                <a:lnTo>
                  <a:pt x="291084" y="75437"/>
                </a:lnTo>
                <a:lnTo>
                  <a:pt x="340232" y="58461"/>
                </a:lnTo>
                <a:lnTo>
                  <a:pt x="378841" y="13588"/>
                </a:lnTo>
                <a:lnTo>
                  <a:pt x="409226" y="13588"/>
                </a:lnTo>
                <a:lnTo>
                  <a:pt x="411734" y="0"/>
                </a:lnTo>
                <a:close/>
              </a:path>
              <a:path w="412115" h="474979">
                <a:moveTo>
                  <a:pt x="378841" y="13588"/>
                </a:moveTo>
                <a:lnTo>
                  <a:pt x="340232" y="58461"/>
                </a:lnTo>
                <a:lnTo>
                  <a:pt x="370300" y="48075"/>
                </a:lnTo>
                <a:lnTo>
                  <a:pt x="375285" y="21081"/>
                </a:lnTo>
                <a:lnTo>
                  <a:pt x="387567" y="21081"/>
                </a:lnTo>
                <a:lnTo>
                  <a:pt x="378841" y="13588"/>
                </a:lnTo>
                <a:close/>
              </a:path>
              <a:path w="412115" h="474979">
                <a:moveTo>
                  <a:pt x="375285" y="21081"/>
                </a:moveTo>
                <a:lnTo>
                  <a:pt x="370300" y="48075"/>
                </a:lnTo>
                <a:lnTo>
                  <a:pt x="396240" y="39115"/>
                </a:lnTo>
                <a:lnTo>
                  <a:pt x="375285" y="2108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6">
            <a:extLst>
              <a:ext uri="{FF2B5EF4-FFF2-40B4-BE49-F238E27FC236}">
                <a16:creationId xmlns:a16="http://schemas.microsoft.com/office/drawing/2014/main" id="{3AC95174-F47E-914A-8140-677D337DDD3A}"/>
              </a:ext>
            </a:extLst>
          </p:cNvPr>
          <p:cNvSpPr/>
          <p:nvPr/>
        </p:nvSpPr>
        <p:spPr>
          <a:xfrm>
            <a:off x="3233273" y="4212786"/>
            <a:ext cx="115184" cy="110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7">
            <a:extLst>
              <a:ext uri="{FF2B5EF4-FFF2-40B4-BE49-F238E27FC236}">
                <a16:creationId xmlns:a16="http://schemas.microsoft.com/office/drawing/2014/main" id="{AB8AFD82-320C-164B-AFBC-8A04077D96C0}"/>
              </a:ext>
            </a:extLst>
          </p:cNvPr>
          <p:cNvSpPr/>
          <p:nvPr/>
        </p:nvSpPr>
        <p:spPr>
          <a:xfrm>
            <a:off x="3368557" y="4214293"/>
            <a:ext cx="114411" cy="111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2">
            <a:extLst>
              <a:ext uri="{FF2B5EF4-FFF2-40B4-BE49-F238E27FC236}">
                <a16:creationId xmlns:a16="http://schemas.microsoft.com/office/drawing/2014/main" id="{6B70BEDD-C48A-2C49-A22B-ACF483AF0AFC}"/>
              </a:ext>
            </a:extLst>
          </p:cNvPr>
          <p:cNvSpPr/>
          <p:nvPr/>
        </p:nvSpPr>
        <p:spPr>
          <a:xfrm>
            <a:off x="4248286" y="3628628"/>
            <a:ext cx="109193" cy="104897"/>
          </a:xfrm>
          <a:custGeom>
            <a:avLst/>
            <a:gdLst/>
            <a:ahLst/>
            <a:cxnLst/>
            <a:rect l="l" t="t" r="r" b="b"/>
            <a:pathLst>
              <a:path w="215264" h="212089">
                <a:moveTo>
                  <a:pt x="179577" y="0"/>
                </a:moveTo>
                <a:lnTo>
                  <a:pt x="35305" y="0"/>
                </a:lnTo>
                <a:lnTo>
                  <a:pt x="21538" y="2766"/>
                </a:lnTo>
                <a:lnTo>
                  <a:pt x="10318" y="10318"/>
                </a:lnTo>
                <a:lnTo>
                  <a:pt x="2766" y="21538"/>
                </a:lnTo>
                <a:lnTo>
                  <a:pt x="0" y="35306"/>
                </a:lnTo>
                <a:lnTo>
                  <a:pt x="0" y="176530"/>
                </a:lnTo>
                <a:lnTo>
                  <a:pt x="2766" y="190297"/>
                </a:lnTo>
                <a:lnTo>
                  <a:pt x="10318" y="201517"/>
                </a:lnTo>
                <a:lnTo>
                  <a:pt x="21538" y="209069"/>
                </a:lnTo>
                <a:lnTo>
                  <a:pt x="35305" y="211836"/>
                </a:lnTo>
                <a:lnTo>
                  <a:pt x="179577" y="211836"/>
                </a:lnTo>
                <a:lnTo>
                  <a:pt x="193345" y="209069"/>
                </a:lnTo>
                <a:lnTo>
                  <a:pt x="204565" y="201517"/>
                </a:lnTo>
                <a:lnTo>
                  <a:pt x="212117" y="190297"/>
                </a:lnTo>
                <a:lnTo>
                  <a:pt x="214883" y="176530"/>
                </a:lnTo>
                <a:lnTo>
                  <a:pt x="214883" y="35306"/>
                </a:lnTo>
                <a:lnTo>
                  <a:pt x="212117" y="21538"/>
                </a:lnTo>
                <a:lnTo>
                  <a:pt x="204565" y="10318"/>
                </a:lnTo>
                <a:lnTo>
                  <a:pt x="193345" y="2766"/>
                </a:lnTo>
                <a:lnTo>
                  <a:pt x="17957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3">
            <a:extLst>
              <a:ext uri="{FF2B5EF4-FFF2-40B4-BE49-F238E27FC236}">
                <a16:creationId xmlns:a16="http://schemas.microsoft.com/office/drawing/2014/main" id="{837BA3AE-413B-B34D-9D25-4A8FB4B326A2}"/>
              </a:ext>
            </a:extLst>
          </p:cNvPr>
          <p:cNvSpPr/>
          <p:nvPr/>
        </p:nvSpPr>
        <p:spPr>
          <a:xfrm>
            <a:off x="4248286" y="3628628"/>
            <a:ext cx="109193" cy="104897"/>
          </a:xfrm>
          <a:custGeom>
            <a:avLst/>
            <a:gdLst/>
            <a:ahLst/>
            <a:cxnLst/>
            <a:rect l="l" t="t" r="r" b="b"/>
            <a:pathLst>
              <a:path w="215264" h="212089">
                <a:moveTo>
                  <a:pt x="0" y="35306"/>
                </a:moveTo>
                <a:lnTo>
                  <a:pt x="2766" y="21538"/>
                </a:lnTo>
                <a:lnTo>
                  <a:pt x="10318" y="10318"/>
                </a:lnTo>
                <a:lnTo>
                  <a:pt x="21538" y="2766"/>
                </a:lnTo>
                <a:lnTo>
                  <a:pt x="35305" y="0"/>
                </a:lnTo>
                <a:lnTo>
                  <a:pt x="179577" y="0"/>
                </a:lnTo>
                <a:lnTo>
                  <a:pt x="193345" y="2766"/>
                </a:lnTo>
                <a:lnTo>
                  <a:pt x="204565" y="10318"/>
                </a:lnTo>
                <a:lnTo>
                  <a:pt x="212117" y="21538"/>
                </a:lnTo>
                <a:lnTo>
                  <a:pt x="214883" y="35306"/>
                </a:lnTo>
                <a:lnTo>
                  <a:pt x="214883" y="176530"/>
                </a:lnTo>
                <a:lnTo>
                  <a:pt x="212117" y="190297"/>
                </a:lnTo>
                <a:lnTo>
                  <a:pt x="204565" y="201517"/>
                </a:lnTo>
                <a:lnTo>
                  <a:pt x="193345" y="209069"/>
                </a:lnTo>
                <a:lnTo>
                  <a:pt x="179577" y="211836"/>
                </a:lnTo>
                <a:lnTo>
                  <a:pt x="35305" y="211836"/>
                </a:lnTo>
                <a:lnTo>
                  <a:pt x="21538" y="209069"/>
                </a:lnTo>
                <a:lnTo>
                  <a:pt x="10318" y="201517"/>
                </a:lnTo>
                <a:lnTo>
                  <a:pt x="2766" y="190297"/>
                </a:lnTo>
                <a:lnTo>
                  <a:pt x="0" y="176530"/>
                </a:lnTo>
                <a:lnTo>
                  <a:pt x="0" y="3530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4">
            <a:extLst>
              <a:ext uri="{FF2B5EF4-FFF2-40B4-BE49-F238E27FC236}">
                <a16:creationId xmlns:a16="http://schemas.microsoft.com/office/drawing/2014/main" id="{F96C73EA-B9D5-604B-B5ED-81A3C2A33B4F}"/>
              </a:ext>
            </a:extLst>
          </p:cNvPr>
          <p:cNvSpPr/>
          <p:nvPr/>
        </p:nvSpPr>
        <p:spPr>
          <a:xfrm>
            <a:off x="4399031" y="3630135"/>
            <a:ext cx="109193" cy="105525"/>
          </a:xfrm>
          <a:custGeom>
            <a:avLst/>
            <a:gdLst/>
            <a:ahLst/>
            <a:cxnLst/>
            <a:rect l="l" t="t" r="r" b="b"/>
            <a:pathLst>
              <a:path w="215265" h="213360">
                <a:moveTo>
                  <a:pt x="179324" y="0"/>
                </a:moveTo>
                <a:lnTo>
                  <a:pt x="35559" y="0"/>
                </a:lnTo>
                <a:lnTo>
                  <a:pt x="21699" y="2788"/>
                </a:lnTo>
                <a:lnTo>
                  <a:pt x="10398" y="10398"/>
                </a:lnTo>
                <a:lnTo>
                  <a:pt x="2788" y="21699"/>
                </a:lnTo>
                <a:lnTo>
                  <a:pt x="0" y="35560"/>
                </a:lnTo>
                <a:lnTo>
                  <a:pt x="0" y="177800"/>
                </a:lnTo>
                <a:lnTo>
                  <a:pt x="2788" y="191660"/>
                </a:lnTo>
                <a:lnTo>
                  <a:pt x="10398" y="202961"/>
                </a:lnTo>
                <a:lnTo>
                  <a:pt x="21699" y="210571"/>
                </a:lnTo>
                <a:lnTo>
                  <a:pt x="35559" y="213360"/>
                </a:lnTo>
                <a:lnTo>
                  <a:pt x="179324" y="213360"/>
                </a:lnTo>
                <a:lnTo>
                  <a:pt x="193184" y="210571"/>
                </a:lnTo>
                <a:lnTo>
                  <a:pt x="204485" y="202961"/>
                </a:lnTo>
                <a:lnTo>
                  <a:pt x="212095" y="191660"/>
                </a:lnTo>
                <a:lnTo>
                  <a:pt x="214883" y="177800"/>
                </a:lnTo>
                <a:lnTo>
                  <a:pt x="214883" y="35560"/>
                </a:lnTo>
                <a:lnTo>
                  <a:pt x="212095" y="21699"/>
                </a:lnTo>
                <a:lnTo>
                  <a:pt x="204485" y="10398"/>
                </a:lnTo>
                <a:lnTo>
                  <a:pt x="193184" y="2788"/>
                </a:lnTo>
                <a:lnTo>
                  <a:pt x="17932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5">
            <a:extLst>
              <a:ext uri="{FF2B5EF4-FFF2-40B4-BE49-F238E27FC236}">
                <a16:creationId xmlns:a16="http://schemas.microsoft.com/office/drawing/2014/main" id="{FB32C26A-51B6-4548-B6B0-85E37BF5F889}"/>
              </a:ext>
            </a:extLst>
          </p:cNvPr>
          <p:cNvSpPr/>
          <p:nvPr/>
        </p:nvSpPr>
        <p:spPr>
          <a:xfrm>
            <a:off x="4399031" y="3630135"/>
            <a:ext cx="109193" cy="105525"/>
          </a:xfrm>
          <a:custGeom>
            <a:avLst/>
            <a:gdLst/>
            <a:ahLst/>
            <a:cxnLst/>
            <a:rect l="l" t="t" r="r" b="b"/>
            <a:pathLst>
              <a:path w="215265" h="213360">
                <a:moveTo>
                  <a:pt x="0" y="35560"/>
                </a:moveTo>
                <a:lnTo>
                  <a:pt x="2788" y="21699"/>
                </a:lnTo>
                <a:lnTo>
                  <a:pt x="10398" y="10398"/>
                </a:lnTo>
                <a:lnTo>
                  <a:pt x="21699" y="2788"/>
                </a:lnTo>
                <a:lnTo>
                  <a:pt x="35559" y="0"/>
                </a:lnTo>
                <a:lnTo>
                  <a:pt x="179324" y="0"/>
                </a:lnTo>
                <a:lnTo>
                  <a:pt x="193184" y="2788"/>
                </a:lnTo>
                <a:lnTo>
                  <a:pt x="204485" y="10398"/>
                </a:lnTo>
                <a:lnTo>
                  <a:pt x="212095" y="21699"/>
                </a:lnTo>
                <a:lnTo>
                  <a:pt x="214883" y="35560"/>
                </a:lnTo>
                <a:lnTo>
                  <a:pt x="214883" y="177800"/>
                </a:lnTo>
                <a:lnTo>
                  <a:pt x="212095" y="191660"/>
                </a:lnTo>
                <a:lnTo>
                  <a:pt x="204485" y="202961"/>
                </a:lnTo>
                <a:lnTo>
                  <a:pt x="193184" y="210571"/>
                </a:lnTo>
                <a:lnTo>
                  <a:pt x="179324" y="213360"/>
                </a:lnTo>
                <a:lnTo>
                  <a:pt x="35559" y="213360"/>
                </a:lnTo>
                <a:lnTo>
                  <a:pt x="21699" y="210571"/>
                </a:lnTo>
                <a:lnTo>
                  <a:pt x="10398" y="202961"/>
                </a:lnTo>
                <a:lnTo>
                  <a:pt x="2788" y="191660"/>
                </a:lnTo>
                <a:lnTo>
                  <a:pt x="0" y="177800"/>
                </a:lnTo>
                <a:lnTo>
                  <a:pt x="0" y="3556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6">
            <a:extLst>
              <a:ext uri="{FF2B5EF4-FFF2-40B4-BE49-F238E27FC236}">
                <a16:creationId xmlns:a16="http://schemas.microsoft.com/office/drawing/2014/main" id="{D17F2257-D39B-3844-9D72-DD0B982EB788}"/>
              </a:ext>
            </a:extLst>
          </p:cNvPr>
          <p:cNvSpPr/>
          <p:nvPr/>
        </p:nvSpPr>
        <p:spPr>
          <a:xfrm>
            <a:off x="4330229" y="3745460"/>
            <a:ext cx="109193" cy="105525"/>
          </a:xfrm>
          <a:custGeom>
            <a:avLst/>
            <a:gdLst/>
            <a:ahLst/>
            <a:cxnLst/>
            <a:rect l="l" t="t" r="r" b="b"/>
            <a:pathLst>
              <a:path w="215265" h="213360">
                <a:moveTo>
                  <a:pt x="179324" y="0"/>
                </a:moveTo>
                <a:lnTo>
                  <a:pt x="35560" y="0"/>
                </a:lnTo>
                <a:lnTo>
                  <a:pt x="21699" y="2788"/>
                </a:lnTo>
                <a:lnTo>
                  <a:pt x="10398" y="10398"/>
                </a:lnTo>
                <a:lnTo>
                  <a:pt x="2788" y="21699"/>
                </a:lnTo>
                <a:lnTo>
                  <a:pt x="0" y="35560"/>
                </a:lnTo>
                <a:lnTo>
                  <a:pt x="0" y="177800"/>
                </a:lnTo>
                <a:lnTo>
                  <a:pt x="2788" y="191660"/>
                </a:lnTo>
                <a:lnTo>
                  <a:pt x="10398" y="202961"/>
                </a:lnTo>
                <a:lnTo>
                  <a:pt x="21699" y="210571"/>
                </a:lnTo>
                <a:lnTo>
                  <a:pt x="35560" y="213360"/>
                </a:lnTo>
                <a:lnTo>
                  <a:pt x="179324" y="213360"/>
                </a:lnTo>
                <a:lnTo>
                  <a:pt x="193184" y="210571"/>
                </a:lnTo>
                <a:lnTo>
                  <a:pt x="204485" y="202961"/>
                </a:lnTo>
                <a:lnTo>
                  <a:pt x="212095" y="191660"/>
                </a:lnTo>
                <a:lnTo>
                  <a:pt x="214883" y="177800"/>
                </a:lnTo>
                <a:lnTo>
                  <a:pt x="214883" y="35560"/>
                </a:lnTo>
                <a:lnTo>
                  <a:pt x="212095" y="21699"/>
                </a:lnTo>
                <a:lnTo>
                  <a:pt x="204485" y="10398"/>
                </a:lnTo>
                <a:lnTo>
                  <a:pt x="193184" y="2788"/>
                </a:lnTo>
                <a:lnTo>
                  <a:pt x="17932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0ADB0588-F75C-244E-A520-461945E9C80F}"/>
              </a:ext>
            </a:extLst>
          </p:cNvPr>
          <p:cNvSpPr/>
          <p:nvPr/>
        </p:nvSpPr>
        <p:spPr>
          <a:xfrm>
            <a:off x="4330229" y="3745460"/>
            <a:ext cx="109193" cy="105525"/>
          </a:xfrm>
          <a:custGeom>
            <a:avLst/>
            <a:gdLst/>
            <a:ahLst/>
            <a:cxnLst/>
            <a:rect l="l" t="t" r="r" b="b"/>
            <a:pathLst>
              <a:path w="215265" h="213360">
                <a:moveTo>
                  <a:pt x="0" y="35560"/>
                </a:moveTo>
                <a:lnTo>
                  <a:pt x="2788" y="21699"/>
                </a:lnTo>
                <a:lnTo>
                  <a:pt x="10398" y="10398"/>
                </a:lnTo>
                <a:lnTo>
                  <a:pt x="21699" y="2788"/>
                </a:lnTo>
                <a:lnTo>
                  <a:pt x="35560" y="0"/>
                </a:lnTo>
                <a:lnTo>
                  <a:pt x="179324" y="0"/>
                </a:lnTo>
                <a:lnTo>
                  <a:pt x="193184" y="2788"/>
                </a:lnTo>
                <a:lnTo>
                  <a:pt x="204485" y="10398"/>
                </a:lnTo>
                <a:lnTo>
                  <a:pt x="212095" y="21699"/>
                </a:lnTo>
                <a:lnTo>
                  <a:pt x="214883" y="35560"/>
                </a:lnTo>
                <a:lnTo>
                  <a:pt x="214883" y="177800"/>
                </a:lnTo>
                <a:lnTo>
                  <a:pt x="212095" y="191660"/>
                </a:lnTo>
                <a:lnTo>
                  <a:pt x="204485" y="202961"/>
                </a:lnTo>
                <a:lnTo>
                  <a:pt x="193184" y="210571"/>
                </a:lnTo>
                <a:lnTo>
                  <a:pt x="179324" y="213360"/>
                </a:lnTo>
                <a:lnTo>
                  <a:pt x="35560" y="213360"/>
                </a:lnTo>
                <a:lnTo>
                  <a:pt x="21699" y="210571"/>
                </a:lnTo>
                <a:lnTo>
                  <a:pt x="10398" y="202961"/>
                </a:lnTo>
                <a:lnTo>
                  <a:pt x="2788" y="191660"/>
                </a:lnTo>
                <a:lnTo>
                  <a:pt x="0" y="177800"/>
                </a:lnTo>
                <a:lnTo>
                  <a:pt x="0" y="3556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9">
            <a:extLst>
              <a:ext uri="{FF2B5EF4-FFF2-40B4-BE49-F238E27FC236}">
                <a16:creationId xmlns:a16="http://schemas.microsoft.com/office/drawing/2014/main" id="{CD0DC673-87DC-5543-91E2-75AC00F361EB}"/>
              </a:ext>
            </a:extLst>
          </p:cNvPr>
          <p:cNvSpPr/>
          <p:nvPr/>
        </p:nvSpPr>
        <p:spPr>
          <a:xfrm>
            <a:off x="3637578" y="2613323"/>
            <a:ext cx="115184" cy="111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0">
            <a:extLst>
              <a:ext uri="{FF2B5EF4-FFF2-40B4-BE49-F238E27FC236}">
                <a16:creationId xmlns:a16="http://schemas.microsoft.com/office/drawing/2014/main" id="{1F71ECCA-DE36-094D-A740-28A893ACC911}"/>
              </a:ext>
            </a:extLst>
          </p:cNvPr>
          <p:cNvSpPr/>
          <p:nvPr/>
        </p:nvSpPr>
        <p:spPr>
          <a:xfrm>
            <a:off x="3909691" y="2611062"/>
            <a:ext cx="114411" cy="1115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1">
            <a:extLst>
              <a:ext uri="{FF2B5EF4-FFF2-40B4-BE49-F238E27FC236}">
                <a16:creationId xmlns:a16="http://schemas.microsoft.com/office/drawing/2014/main" id="{4AF76868-ADBE-A140-9A75-B3E3E56D3E80}"/>
              </a:ext>
            </a:extLst>
          </p:cNvPr>
          <p:cNvSpPr/>
          <p:nvPr/>
        </p:nvSpPr>
        <p:spPr>
          <a:xfrm>
            <a:off x="4061209" y="2618600"/>
            <a:ext cx="114411" cy="111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AB9554C-FCE5-0444-82B0-0E8511FDAE51}"/>
              </a:ext>
            </a:extLst>
          </p:cNvPr>
          <p:cNvGrpSpPr/>
          <p:nvPr/>
        </p:nvGrpSpPr>
        <p:grpSpPr>
          <a:xfrm>
            <a:off x="4418743" y="2557923"/>
            <a:ext cx="702894" cy="766565"/>
            <a:chOff x="3729198" y="2557923"/>
            <a:chExt cx="702894" cy="766565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E17ECE32-5E61-4849-9461-3F7754B73E0C}"/>
                </a:ext>
              </a:extLst>
            </p:cNvPr>
            <p:cNvSpPr/>
            <p:nvPr/>
          </p:nvSpPr>
          <p:spPr>
            <a:xfrm>
              <a:off x="3729198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3D66F28F-7BE4-FF40-96CC-72C4DD7987EF}"/>
                </a:ext>
              </a:extLst>
            </p:cNvPr>
            <p:cNvSpPr/>
            <p:nvPr/>
          </p:nvSpPr>
          <p:spPr>
            <a:xfrm>
              <a:off x="3729198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8ED2228E-9A86-CA4D-BF3F-6DFF6708EE6C}"/>
                </a:ext>
              </a:extLst>
            </p:cNvPr>
            <p:cNvSpPr/>
            <p:nvPr/>
          </p:nvSpPr>
          <p:spPr>
            <a:xfrm>
              <a:off x="4118041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BB529BD0-359F-C146-AB9A-0AE4507A6CBB}"/>
                </a:ext>
              </a:extLst>
            </p:cNvPr>
            <p:cNvSpPr/>
            <p:nvPr/>
          </p:nvSpPr>
          <p:spPr>
            <a:xfrm>
              <a:off x="4118041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2E66CDAB-3ED8-5641-986C-7AE9100D92DC}"/>
                </a:ext>
              </a:extLst>
            </p:cNvPr>
            <p:cNvSpPr/>
            <p:nvPr/>
          </p:nvSpPr>
          <p:spPr>
            <a:xfrm>
              <a:off x="3927098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EFF5A970-1F58-2644-A195-21BA9FBCC025}"/>
                </a:ext>
              </a:extLst>
            </p:cNvPr>
            <p:cNvSpPr/>
            <p:nvPr/>
          </p:nvSpPr>
          <p:spPr>
            <a:xfrm>
              <a:off x="3927098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>
              <a:extLst>
                <a:ext uri="{FF2B5EF4-FFF2-40B4-BE49-F238E27FC236}">
                  <a16:creationId xmlns:a16="http://schemas.microsoft.com/office/drawing/2014/main" id="{088FCF91-9731-8B46-A43B-9ABD4CF3D793}"/>
                </a:ext>
              </a:extLst>
            </p:cNvPr>
            <p:cNvSpPr/>
            <p:nvPr/>
          </p:nvSpPr>
          <p:spPr>
            <a:xfrm>
              <a:off x="3912346" y="2827703"/>
              <a:ext cx="137216" cy="233663"/>
            </a:xfrm>
            <a:custGeom>
              <a:avLst/>
              <a:gdLst/>
              <a:ahLst/>
              <a:cxnLst/>
              <a:rect l="l" t="t" r="r" b="b"/>
              <a:pathLst>
                <a:path w="270509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6" y="472059"/>
                  </a:lnTo>
                  <a:lnTo>
                    <a:pt x="270510" y="456819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09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5" y="154813"/>
                  </a:lnTo>
                  <a:lnTo>
                    <a:pt x="24638" y="155321"/>
                  </a:lnTo>
                  <a:lnTo>
                    <a:pt x="32004" y="148463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09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6" y="99314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80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3" y="72009"/>
                  </a:lnTo>
                  <a:lnTo>
                    <a:pt x="38099" y="20320"/>
                  </a:lnTo>
                  <a:close/>
                </a:path>
                <a:path w="270509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6"/>
                  </a:lnTo>
                  <a:lnTo>
                    <a:pt x="35814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09" h="472439">
                  <a:moveTo>
                    <a:pt x="38314" y="28448"/>
                  </a:moveTo>
                  <a:lnTo>
                    <a:pt x="35814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09" h="472439">
                  <a:moveTo>
                    <a:pt x="35814" y="28448"/>
                  </a:moveTo>
                  <a:lnTo>
                    <a:pt x="11430" y="41656"/>
                  </a:lnTo>
                  <a:lnTo>
                    <a:pt x="34934" y="55922"/>
                  </a:lnTo>
                  <a:lnTo>
                    <a:pt x="35814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>
              <a:extLst>
                <a:ext uri="{FF2B5EF4-FFF2-40B4-BE49-F238E27FC236}">
                  <a16:creationId xmlns:a16="http://schemas.microsoft.com/office/drawing/2014/main" id="{2BF38A68-A3BD-B64A-9741-9B56077F98E3}"/>
                </a:ext>
              </a:extLst>
            </p:cNvPr>
            <p:cNvSpPr/>
            <p:nvPr/>
          </p:nvSpPr>
          <p:spPr>
            <a:xfrm>
              <a:off x="4112437" y="2827703"/>
              <a:ext cx="138182" cy="233663"/>
            </a:xfrm>
            <a:custGeom>
              <a:avLst/>
              <a:gdLst/>
              <a:ahLst/>
              <a:cxnLst/>
              <a:rect l="l" t="t" r="r" b="b"/>
              <a:pathLst>
                <a:path w="272415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9"/>
                  </a:lnTo>
                  <a:lnTo>
                    <a:pt x="28194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5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9" y="155321"/>
                  </a:lnTo>
                  <a:lnTo>
                    <a:pt x="264922" y="154813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5" h="472439">
                  <a:moveTo>
                    <a:pt x="267716" y="0"/>
                  </a:moveTo>
                  <a:lnTo>
                    <a:pt x="149098" y="71628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6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6" y="0"/>
                  </a:lnTo>
                  <a:close/>
                </a:path>
                <a:path w="272415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7" y="41656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5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5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7" y="41656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>
              <a:extLst>
                <a:ext uri="{FF2B5EF4-FFF2-40B4-BE49-F238E27FC236}">
                  <a16:creationId xmlns:a16="http://schemas.microsoft.com/office/drawing/2014/main" id="{80F08B6E-5658-D54A-A6AE-90F179C9FD98}"/>
                </a:ext>
              </a:extLst>
            </p:cNvPr>
            <p:cNvSpPr/>
            <p:nvPr/>
          </p:nvSpPr>
          <p:spPr>
            <a:xfrm>
              <a:off x="4195732" y="2618600"/>
              <a:ext cx="114411" cy="1115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>
              <a:extLst>
                <a:ext uri="{FF2B5EF4-FFF2-40B4-BE49-F238E27FC236}">
                  <a16:creationId xmlns:a16="http://schemas.microsoft.com/office/drawing/2014/main" id="{30F3FEA2-C734-1542-AD4E-CF18E02184E9}"/>
                </a:ext>
              </a:extLst>
            </p:cNvPr>
            <p:cNvSpPr/>
            <p:nvPr/>
          </p:nvSpPr>
          <p:spPr>
            <a:xfrm>
              <a:off x="3948358" y="3134920"/>
              <a:ext cx="114411" cy="1108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>
              <a:extLst>
                <a:ext uri="{FF2B5EF4-FFF2-40B4-BE49-F238E27FC236}">
                  <a16:creationId xmlns:a16="http://schemas.microsoft.com/office/drawing/2014/main" id="{D6FE4CF7-FB0F-EE40-8C21-439319AECB9C}"/>
                </a:ext>
              </a:extLst>
            </p:cNvPr>
            <p:cNvSpPr/>
            <p:nvPr/>
          </p:nvSpPr>
          <p:spPr>
            <a:xfrm>
              <a:off x="4086733" y="3143211"/>
              <a:ext cx="115184" cy="1115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1253171-E9AD-3142-89CD-89E4253C0E28}"/>
              </a:ext>
            </a:extLst>
          </p:cNvPr>
          <p:cNvGrpSpPr/>
          <p:nvPr/>
        </p:nvGrpSpPr>
        <p:grpSpPr>
          <a:xfrm>
            <a:off x="1608713" y="2557923"/>
            <a:ext cx="1564843" cy="1303425"/>
            <a:chOff x="919168" y="2557923"/>
            <a:chExt cx="1564843" cy="1303425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32B9658E-D800-7E4A-BF72-E23DD4E39D2A}"/>
                </a:ext>
              </a:extLst>
            </p:cNvPr>
            <p:cNvSpPr/>
            <p:nvPr/>
          </p:nvSpPr>
          <p:spPr>
            <a:xfrm>
              <a:off x="919168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B1C43E4-A950-744D-A60A-B39399A90A4D}"/>
                </a:ext>
              </a:extLst>
            </p:cNvPr>
            <p:cNvSpPr/>
            <p:nvPr/>
          </p:nvSpPr>
          <p:spPr>
            <a:xfrm>
              <a:off x="919168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56AE0A63-C2DF-534B-9DDE-7E81A4B73C2D}"/>
                </a:ext>
              </a:extLst>
            </p:cNvPr>
            <p:cNvSpPr/>
            <p:nvPr/>
          </p:nvSpPr>
          <p:spPr>
            <a:xfrm>
              <a:off x="1310330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F5F91C7E-7D3F-E948-92C1-FCCCEB656622}"/>
                </a:ext>
              </a:extLst>
            </p:cNvPr>
            <p:cNvSpPr/>
            <p:nvPr/>
          </p:nvSpPr>
          <p:spPr>
            <a:xfrm>
              <a:off x="1310330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9B9A6FDE-2183-CE47-A9C7-BF568329A83E}"/>
                </a:ext>
              </a:extLst>
            </p:cNvPr>
            <p:cNvSpPr/>
            <p:nvPr/>
          </p:nvSpPr>
          <p:spPr>
            <a:xfrm>
              <a:off x="1778025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D214C670-EEB4-C24F-B538-3D950163D906}"/>
                </a:ext>
              </a:extLst>
            </p:cNvPr>
            <p:cNvSpPr/>
            <p:nvPr/>
          </p:nvSpPr>
          <p:spPr>
            <a:xfrm>
              <a:off x="1778025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13B705E0-6DF5-B54E-B2F6-7F3E661376B1}"/>
                </a:ext>
              </a:extLst>
            </p:cNvPr>
            <p:cNvSpPr/>
            <p:nvPr/>
          </p:nvSpPr>
          <p:spPr>
            <a:xfrm>
              <a:off x="2169960" y="2560184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4713E103-8611-124B-A588-E78224A2402D}"/>
                </a:ext>
              </a:extLst>
            </p:cNvPr>
            <p:cNvSpPr/>
            <p:nvPr/>
          </p:nvSpPr>
          <p:spPr>
            <a:xfrm>
              <a:off x="2169960" y="2560184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09EFEF55-88F2-3143-A462-2905D8BF10B9}"/>
                </a:ext>
              </a:extLst>
            </p:cNvPr>
            <p:cNvSpPr/>
            <p:nvPr/>
          </p:nvSpPr>
          <p:spPr>
            <a:xfrm>
              <a:off x="1103153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9B6205AB-98C8-5945-99BB-29431DFE987F}"/>
                </a:ext>
              </a:extLst>
            </p:cNvPr>
            <p:cNvSpPr/>
            <p:nvPr/>
          </p:nvSpPr>
          <p:spPr>
            <a:xfrm>
              <a:off x="1103153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B28EE809-E189-2D41-A418-B34CA2036127}"/>
                </a:ext>
              </a:extLst>
            </p:cNvPr>
            <p:cNvSpPr/>
            <p:nvPr/>
          </p:nvSpPr>
          <p:spPr>
            <a:xfrm>
              <a:off x="1975925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BBA945E9-1FE2-BD4C-9C70-8008CF5AB458}"/>
                </a:ext>
              </a:extLst>
            </p:cNvPr>
            <p:cNvSpPr/>
            <p:nvPr/>
          </p:nvSpPr>
          <p:spPr>
            <a:xfrm>
              <a:off x="1975925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446AB553-B3C2-814E-BCE3-1DE3F6207B77}"/>
                </a:ext>
              </a:extLst>
            </p:cNvPr>
            <p:cNvSpPr/>
            <p:nvPr/>
          </p:nvSpPr>
          <p:spPr>
            <a:xfrm>
              <a:off x="1539152" y="3626743"/>
              <a:ext cx="314051" cy="234605"/>
            </a:xfrm>
            <a:custGeom>
              <a:avLst/>
              <a:gdLst/>
              <a:ahLst/>
              <a:cxnLst/>
              <a:rect l="l" t="t" r="r" b="b"/>
              <a:pathLst>
                <a:path w="619125" h="474345">
                  <a:moveTo>
                    <a:pt x="0" y="473963"/>
                  </a:moveTo>
                  <a:lnTo>
                    <a:pt x="618744" y="473963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B01D9EEC-856E-9749-8C3E-7BD0CE0A9402}"/>
                </a:ext>
              </a:extLst>
            </p:cNvPr>
            <p:cNvSpPr/>
            <p:nvPr/>
          </p:nvSpPr>
          <p:spPr>
            <a:xfrm>
              <a:off x="1539152" y="3626743"/>
              <a:ext cx="314051" cy="234605"/>
            </a:xfrm>
            <a:custGeom>
              <a:avLst/>
              <a:gdLst/>
              <a:ahLst/>
              <a:cxnLst/>
              <a:rect l="l" t="t" r="r" b="b"/>
              <a:pathLst>
                <a:path w="619125" h="474345">
                  <a:moveTo>
                    <a:pt x="0" y="473963"/>
                  </a:moveTo>
                  <a:lnTo>
                    <a:pt x="618744" y="473963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64AA16EC-6CE2-7840-8483-014D3984B0F3}"/>
                </a:ext>
              </a:extLst>
            </p:cNvPr>
            <p:cNvSpPr/>
            <p:nvPr/>
          </p:nvSpPr>
          <p:spPr>
            <a:xfrm>
              <a:off x="1338933" y="3359915"/>
              <a:ext cx="207113" cy="234919"/>
            </a:xfrm>
            <a:custGeom>
              <a:avLst/>
              <a:gdLst/>
              <a:ahLst/>
              <a:cxnLst/>
              <a:rect l="l" t="t" r="r" b="b"/>
              <a:pathLst>
                <a:path w="408305" h="474979">
                  <a:moveTo>
                    <a:pt x="41179" y="48318"/>
                  </a:moveTo>
                  <a:lnTo>
                    <a:pt x="46815" y="79623"/>
                  </a:lnTo>
                  <a:lnTo>
                    <a:pt x="383667" y="474725"/>
                  </a:lnTo>
                  <a:lnTo>
                    <a:pt x="408050" y="454025"/>
                  </a:lnTo>
                  <a:lnTo>
                    <a:pt x="71215" y="58827"/>
                  </a:lnTo>
                  <a:lnTo>
                    <a:pt x="41179" y="48318"/>
                  </a:lnTo>
                  <a:close/>
                </a:path>
                <a:path w="408305" h="474979">
                  <a:moveTo>
                    <a:pt x="0" y="0"/>
                  </a:moveTo>
                  <a:lnTo>
                    <a:pt x="24511" y="136398"/>
                  </a:lnTo>
                  <a:lnTo>
                    <a:pt x="26034" y="145034"/>
                  </a:lnTo>
                  <a:lnTo>
                    <a:pt x="34289" y="150875"/>
                  </a:lnTo>
                  <a:lnTo>
                    <a:pt x="43052" y="149225"/>
                  </a:lnTo>
                  <a:lnTo>
                    <a:pt x="51688" y="147700"/>
                  </a:lnTo>
                  <a:lnTo>
                    <a:pt x="57531" y="139319"/>
                  </a:lnTo>
                  <a:lnTo>
                    <a:pt x="56006" y="130683"/>
                  </a:lnTo>
                  <a:lnTo>
                    <a:pt x="46815" y="79623"/>
                  </a:lnTo>
                  <a:lnTo>
                    <a:pt x="8381" y="34544"/>
                  </a:lnTo>
                  <a:lnTo>
                    <a:pt x="32765" y="13715"/>
                  </a:lnTo>
                  <a:lnTo>
                    <a:pt x="39242" y="13715"/>
                  </a:lnTo>
                  <a:lnTo>
                    <a:pt x="0" y="0"/>
                  </a:lnTo>
                  <a:close/>
                </a:path>
                <a:path w="408305" h="474979">
                  <a:moveTo>
                    <a:pt x="32765" y="13715"/>
                  </a:moveTo>
                  <a:lnTo>
                    <a:pt x="8381" y="34544"/>
                  </a:lnTo>
                  <a:lnTo>
                    <a:pt x="46815" y="79623"/>
                  </a:lnTo>
                  <a:lnTo>
                    <a:pt x="41179" y="48318"/>
                  </a:lnTo>
                  <a:lnTo>
                    <a:pt x="15239" y="39243"/>
                  </a:lnTo>
                  <a:lnTo>
                    <a:pt x="36321" y="21336"/>
                  </a:lnTo>
                  <a:lnTo>
                    <a:pt x="39260" y="21336"/>
                  </a:lnTo>
                  <a:lnTo>
                    <a:pt x="32765" y="13715"/>
                  </a:lnTo>
                  <a:close/>
                </a:path>
                <a:path w="408305" h="474979">
                  <a:moveTo>
                    <a:pt x="39242" y="13715"/>
                  </a:moveTo>
                  <a:lnTo>
                    <a:pt x="32765" y="13715"/>
                  </a:lnTo>
                  <a:lnTo>
                    <a:pt x="71215" y="58827"/>
                  </a:lnTo>
                  <a:lnTo>
                    <a:pt x="120142" y="75946"/>
                  </a:lnTo>
                  <a:lnTo>
                    <a:pt x="126462" y="76811"/>
                  </a:lnTo>
                  <a:lnTo>
                    <a:pt x="132413" y="75247"/>
                  </a:lnTo>
                  <a:lnTo>
                    <a:pt x="137340" y="71588"/>
                  </a:lnTo>
                  <a:lnTo>
                    <a:pt x="140588" y="66167"/>
                  </a:lnTo>
                  <a:lnTo>
                    <a:pt x="141454" y="59846"/>
                  </a:lnTo>
                  <a:lnTo>
                    <a:pt x="139890" y="53895"/>
                  </a:lnTo>
                  <a:lnTo>
                    <a:pt x="136231" y="48968"/>
                  </a:lnTo>
                  <a:lnTo>
                    <a:pt x="130809" y="45720"/>
                  </a:lnTo>
                  <a:lnTo>
                    <a:pt x="39242" y="13715"/>
                  </a:lnTo>
                  <a:close/>
                </a:path>
                <a:path w="408305" h="474979">
                  <a:moveTo>
                    <a:pt x="39260" y="21336"/>
                  </a:moveTo>
                  <a:lnTo>
                    <a:pt x="36321" y="21336"/>
                  </a:lnTo>
                  <a:lnTo>
                    <a:pt x="41179" y="48318"/>
                  </a:lnTo>
                  <a:lnTo>
                    <a:pt x="71215" y="58827"/>
                  </a:lnTo>
                  <a:lnTo>
                    <a:pt x="39260" y="21336"/>
                  </a:lnTo>
                  <a:close/>
                </a:path>
                <a:path w="408305" h="474979">
                  <a:moveTo>
                    <a:pt x="36321" y="21336"/>
                  </a:moveTo>
                  <a:lnTo>
                    <a:pt x="15239" y="39243"/>
                  </a:lnTo>
                  <a:lnTo>
                    <a:pt x="41179" y="48318"/>
                  </a:lnTo>
                  <a:lnTo>
                    <a:pt x="36321" y="2133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459A1317-F63D-5C4A-B779-A3B751055556}"/>
                </a:ext>
              </a:extLst>
            </p:cNvPr>
            <p:cNvSpPr/>
            <p:nvPr/>
          </p:nvSpPr>
          <p:spPr>
            <a:xfrm>
              <a:off x="1853010" y="3359915"/>
              <a:ext cx="209045" cy="234919"/>
            </a:xfrm>
            <a:custGeom>
              <a:avLst/>
              <a:gdLst/>
              <a:ahLst/>
              <a:cxnLst/>
              <a:rect l="l" t="t" r="r" b="b"/>
              <a:pathLst>
                <a:path w="412114" h="474979">
                  <a:moveTo>
                    <a:pt x="370300" y="48075"/>
                  </a:moveTo>
                  <a:lnTo>
                    <a:pt x="340232" y="58461"/>
                  </a:lnTo>
                  <a:lnTo>
                    <a:pt x="0" y="453898"/>
                  </a:lnTo>
                  <a:lnTo>
                    <a:pt x="24384" y="474725"/>
                  </a:lnTo>
                  <a:lnTo>
                    <a:pt x="364544" y="79240"/>
                  </a:lnTo>
                  <a:lnTo>
                    <a:pt x="370300" y="48075"/>
                  </a:lnTo>
                  <a:close/>
                </a:path>
                <a:path w="412114" h="474979">
                  <a:moveTo>
                    <a:pt x="409226" y="13588"/>
                  </a:moveTo>
                  <a:lnTo>
                    <a:pt x="378841" y="13588"/>
                  </a:lnTo>
                  <a:lnTo>
                    <a:pt x="403098" y="34417"/>
                  </a:lnTo>
                  <a:lnTo>
                    <a:pt x="364544" y="79240"/>
                  </a:lnTo>
                  <a:lnTo>
                    <a:pt x="355092" y="130428"/>
                  </a:lnTo>
                  <a:lnTo>
                    <a:pt x="353441" y="139064"/>
                  </a:lnTo>
                  <a:lnTo>
                    <a:pt x="359283" y="147447"/>
                  </a:lnTo>
                  <a:lnTo>
                    <a:pt x="367919" y="149098"/>
                  </a:lnTo>
                  <a:lnTo>
                    <a:pt x="376682" y="150622"/>
                  </a:lnTo>
                  <a:lnTo>
                    <a:pt x="384937" y="144907"/>
                  </a:lnTo>
                  <a:lnTo>
                    <a:pt x="386588" y="136271"/>
                  </a:lnTo>
                  <a:lnTo>
                    <a:pt x="409226" y="13588"/>
                  </a:lnTo>
                  <a:close/>
                </a:path>
                <a:path w="412114" h="474979">
                  <a:moveTo>
                    <a:pt x="387567" y="21082"/>
                  </a:moveTo>
                  <a:lnTo>
                    <a:pt x="375285" y="21082"/>
                  </a:lnTo>
                  <a:lnTo>
                    <a:pt x="396239" y="39115"/>
                  </a:lnTo>
                  <a:lnTo>
                    <a:pt x="370300" y="48075"/>
                  </a:lnTo>
                  <a:lnTo>
                    <a:pt x="364544" y="79240"/>
                  </a:lnTo>
                  <a:lnTo>
                    <a:pt x="403098" y="34417"/>
                  </a:lnTo>
                  <a:lnTo>
                    <a:pt x="387567" y="21082"/>
                  </a:lnTo>
                  <a:close/>
                </a:path>
                <a:path w="412114" h="474979">
                  <a:moveTo>
                    <a:pt x="411734" y="0"/>
                  </a:moveTo>
                  <a:lnTo>
                    <a:pt x="280670" y="45212"/>
                  </a:lnTo>
                  <a:lnTo>
                    <a:pt x="275193" y="48387"/>
                  </a:lnTo>
                  <a:lnTo>
                    <a:pt x="271526" y="53276"/>
                  </a:lnTo>
                  <a:lnTo>
                    <a:pt x="269954" y="59213"/>
                  </a:lnTo>
                  <a:lnTo>
                    <a:pt x="270764" y="65532"/>
                  </a:lnTo>
                  <a:lnTo>
                    <a:pt x="274010" y="71008"/>
                  </a:lnTo>
                  <a:lnTo>
                    <a:pt x="278923" y="74675"/>
                  </a:lnTo>
                  <a:lnTo>
                    <a:pt x="284837" y="76247"/>
                  </a:lnTo>
                  <a:lnTo>
                    <a:pt x="291084" y="75437"/>
                  </a:lnTo>
                  <a:lnTo>
                    <a:pt x="340232" y="58461"/>
                  </a:lnTo>
                  <a:lnTo>
                    <a:pt x="378841" y="13588"/>
                  </a:lnTo>
                  <a:lnTo>
                    <a:pt x="409226" y="13588"/>
                  </a:lnTo>
                  <a:lnTo>
                    <a:pt x="411734" y="0"/>
                  </a:lnTo>
                  <a:close/>
                </a:path>
                <a:path w="412114" h="474979">
                  <a:moveTo>
                    <a:pt x="378841" y="13588"/>
                  </a:moveTo>
                  <a:lnTo>
                    <a:pt x="340232" y="58461"/>
                  </a:lnTo>
                  <a:lnTo>
                    <a:pt x="370300" y="48075"/>
                  </a:lnTo>
                  <a:lnTo>
                    <a:pt x="375285" y="21082"/>
                  </a:lnTo>
                  <a:lnTo>
                    <a:pt x="387567" y="21082"/>
                  </a:lnTo>
                  <a:lnTo>
                    <a:pt x="378841" y="13588"/>
                  </a:lnTo>
                  <a:close/>
                </a:path>
                <a:path w="412114" h="474979">
                  <a:moveTo>
                    <a:pt x="375285" y="21082"/>
                  </a:moveTo>
                  <a:lnTo>
                    <a:pt x="370300" y="48075"/>
                  </a:lnTo>
                  <a:lnTo>
                    <a:pt x="396239" y="39115"/>
                  </a:lnTo>
                  <a:lnTo>
                    <a:pt x="375285" y="2108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>
              <a:extLst>
                <a:ext uri="{FF2B5EF4-FFF2-40B4-BE49-F238E27FC236}">
                  <a16:creationId xmlns:a16="http://schemas.microsoft.com/office/drawing/2014/main" id="{D9EC9D2C-D0D6-7D40-875D-56A3E8BEA4D1}"/>
                </a:ext>
              </a:extLst>
            </p:cNvPr>
            <p:cNvSpPr/>
            <p:nvPr/>
          </p:nvSpPr>
          <p:spPr>
            <a:xfrm>
              <a:off x="1092266" y="2823180"/>
              <a:ext cx="137216" cy="233663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5" y="472059"/>
                  </a:lnTo>
                  <a:lnTo>
                    <a:pt x="270509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4" y="154812"/>
                  </a:lnTo>
                  <a:lnTo>
                    <a:pt x="24637" y="155321"/>
                  </a:lnTo>
                  <a:lnTo>
                    <a:pt x="32003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6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5"/>
                  </a:lnTo>
                  <a:lnTo>
                    <a:pt x="35814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4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4" y="28448"/>
                  </a:moveTo>
                  <a:lnTo>
                    <a:pt x="11430" y="41655"/>
                  </a:lnTo>
                  <a:lnTo>
                    <a:pt x="34934" y="55922"/>
                  </a:lnTo>
                  <a:lnTo>
                    <a:pt x="35814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230E60CF-578E-2B42-98D8-FC096F5E7E43}"/>
                </a:ext>
              </a:extLst>
            </p:cNvPr>
            <p:cNvSpPr/>
            <p:nvPr/>
          </p:nvSpPr>
          <p:spPr>
            <a:xfrm>
              <a:off x="1292357" y="2823180"/>
              <a:ext cx="138182" cy="233663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3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2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9" y="155321"/>
                  </a:lnTo>
                  <a:lnTo>
                    <a:pt x="264921" y="154812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5" y="0"/>
                  </a:moveTo>
                  <a:lnTo>
                    <a:pt x="149097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6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5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3" y="28321"/>
                  </a:lnTo>
                  <a:lnTo>
                    <a:pt x="260857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2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3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4" h="472439">
                  <a:moveTo>
                    <a:pt x="236473" y="28321"/>
                  </a:moveTo>
                  <a:lnTo>
                    <a:pt x="237261" y="55876"/>
                  </a:lnTo>
                  <a:lnTo>
                    <a:pt x="260857" y="41655"/>
                  </a:lnTo>
                  <a:lnTo>
                    <a:pt x="236473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410B915C-D0CE-9C44-BD2B-0843101C3099}"/>
                </a:ext>
              </a:extLst>
            </p:cNvPr>
            <p:cNvSpPr/>
            <p:nvPr/>
          </p:nvSpPr>
          <p:spPr>
            <a:xfrm>
              <a:off x="1971995" y="2823180"/>
              <a:ext cx="137216" cy="233663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5" y="472059"/>
                  </a:lnTo>
                  <a:lnTo>
                    <a:pt x="270510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8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4" y="154812"/>
                  </a:lnTo>
                  <a:lnTo>
                    <a:pt x="24637" y="155321"/>
                  </a:lnTo>
                  <a:lnTo>
                    <a:pt x="32003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4" y="35560"/>
                  </a:lnTo>
                  <a:lnTo>
                    <a:pt x="33908" y="20320"/>
                  </a:lnTo>
                  <a:lnTo>
                    <a:pt x="38099" y="20320"/>
                  </a:lnTo>
                  <a:lnTo>
                    <a:pt x="4698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8" y="20320"/>
                  </a:lnTo>
                  <a:lnTo>
                    <a:pt x="62165" y="72450"/>
                  </a:lnTo>
                  <a:lnTo>
                    <a:pt x="106425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8" y="20320"/>
                  </a:moveTo>
                  <a:lnTo>
                    <a:pt x="5714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29" y="41655"/>
                  </a:lnTo>
                  <a:lnTo>
                    <a:pt x="35813" y="28448"/>
                  </a:lnTo>
                  <a:lnTo>
                    <a:pt x="38314" y="28448"/>
                  </a:lnTo>
                  <a:lnTo>
                    <a:pt x="33908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3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3" y="28448"/>
                  </a:moveTo>
                  <a:lnTo>
                    <a:pt x="11429" y="41655"/>
                  </a:lnTo>
                  <a:lnTo>
                    <a:pt x="34934" y="55922"/>
                  </a:lnTo>
                  <a:lnTo>
                    <a:pt x="35813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>
              <a:extLst>
                <a:ext uri="{FF2B5EF4-FFF2-40B4-BE49-F238E27FC236}">
                  <a16:creationId xmlns:a16="http://schemas.microsoft.com/office/drawing/2014/main" id="{916619CF-9149-6E4C-B340-B7051F05BDCD}"/>
                </a:ext>
              </a:extLst>
            </p:cNvPr>
            <p:cNvSpPr/>
            <p:nvPr/>
          </p:nvSpPr>
          <p:spPr>
            <a:xfrm>
              <a:off x="2172086" y="2823180"/>
              <a:ext cx="138182" cy="233663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3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8" y="155321"/>
                  </a:lnTo>
                  <a:lnTo>
                    <a:pt x="264921" y="154812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5" y="0"/>
                  </a:moveTo>
                  <a:lnTo>
                    <a:pt x="149098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7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5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7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4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7" y="41655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>
              <a:extLst>
                <a:ext uri="{FF2B5EF4-FFF2-40B4-BE49-F238E27FC236}">
                  <a16:creationId xmlns:a16="http://schemas.microsoft.com/office/drawing/2014/main" id="{1ABB8238-AA0B-BC41-B262-1F8DE00AC602}"/>
                </a:ext>
              </a:extLst>
            </p:cNvPr>
            <p:cNvSpPr/>
            <p:nvPr/>
          </p:nvSpPr>
          <p:spPr>
            <a:xfrm>
              <a:off x="1699560" y="3679883"/>
              <a:ext cx="114411" cy="1115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>
              <a:extLst>
                <a:ext uri="{FF2B5EF4-FFF2-40B4-BE49-F238E27FC236}">
                  <a16:creationId xmlns:a16="http://schemas.microsoft.com/office/drawing/2014/main" id="{6023FF5C-0056-1E42-8644-C9FE64BFE299}"/>
                </a:ext>
              </a:extLst>
            </p:cNvPr>
            <p:cNvSpPr/>
            <p:nvPr/>
          </p:nvSpPr>
          <p:spPr>
            <a:xfrm>
              <a:off x="2067531" y="3143211"/>
              <a:ext cx="114411" cy="1115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>
              <a:extLst>
                <a:ext uri="{FF2B5EF4-FFF2-40B4-BE49-F238E27FC236}">
                  <a16:creationId xmlns:a16="http://schemas.microsoft.com/office/drawing/2014/main" id="{AE39806D-D455-D140-8055-B21CF795BA08}"/>
                </a:ext>
              </a:extLst>
            </p:cNvPr>
            <p:cNvSpPr/>
            <p:nvPr/>
          </p:nvSpPr>
          <p:spPr>
            <a:xfrm>
              <a:off x="1153015" y="3143211"/>
              <a:ext cx="114411" cy="1115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>
              <a:extLst>
                <a:ext uri="{FF2B5EF4-FFF2-40B4-BE49-F238E27FC236}">
                  <a16:creationId xmlns:a16="http://schemas.microsoft.com/office/drawing/2014/main" id="{6BCAEC66-6C53-2443-8C0B-A9184EDB84E6}"/>
                </a:ext>
              </a:extLst>
            </p:cNvPr>
            <p:cNvSpPr/>
            <p:nvPr/>
          </p:nvSpPr>
          <p:spPr>
            <a:xfrm>
              <a:off x="1572007" y="3679883"/>
              <a:ext cx="114411" cy="1115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>
              <a:extLst>
                <a:ext uri="{FF2B5EF4-FFF2-40B4-BE49-F238E27FC236}">
                  <a16:creationId xmlns:a16="http://schemas.microsoft.com/office/drawing/2014/main" id="{DB8BA412-BADD-7647-9BA6-1A9A3B5E0677}"/>
                </a:ext>
              </a:extLst>
            </p:cNvPr>
            <p:cNvSpPr/>
            <p:nvPr/>
          </p:nvSpPr>
          <p:spPr>
            <a:xfrm>
              <a:off x="1013093" y="2613323"/>
              <a:ext cx="115184" cy="1115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>
              <a:extLst>
                <a:ext uri="{FF2B5EF4-FFF2-40B4-BE49-F238E27FC236}">
                  <a16:creationId xmlns:a16="http://schemas.microsoft.com/office/drawing/2014/main" id="{EEE78AC4-2739-C74A-8244-0C0826BA013F}"/>
                </a:ext>
              </a:extLst>
            </p:cNvPr>
            <p:cNvSpPr/>
            <p:nvPr/>
          </p:nvSpPr>
          <p:spPr>
            <a:xfrm>
              <a:off x="2193538" y="2606540"/>
              <a:ext cx="114411" cy="1115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>
              <a:extLst>
                <a:ext uri="{FF2B5EF4-FFF2-40B4-BE49-F238E27FC236}">
                  <a16:creationId xmlns:a16="http://schemas.microsoft.com/office/drawing/2014/main" id="{9C69F338-6C3F-0244-B21C-6F0729AEB4D9}"/>
                </a:ext>
              </a:extLst>
            </p:cNvPr>
            <p:cNvSpPr/>
            <p:nvPr/>
          </p:nvSpPr>
          <p:spPr>
            <a:xfrm>
              <a:off x="2319544" y="2605786"/>
              <a:ext cx="115184" cy="1115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>
              <a:extLst>
                <a:ext uri="{FF2B5EF4-FFF2-40B4-BE49-F238E27FC236}">
                  <a16:creationId xmlns:a16="http://schemas.microsoft.com/office/drawing/2014/main" id="{04CBE113-FEFC-054D-A0A8-FA7A0A24156C}"/>
                </a:ext>
              </a:extLst>
            </p:cNvPr>
            <p:cNvSpPr/>
            <p:nvPr/>
          </p:nvSpPr>
          <p:spPr>
            <a:xfrm>
              <a:off x="1858035" y="2641212"/>
              <a:ext cx="114411" cy="1115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A1AB1C9-AE47-B342-8134-981570EFBFB7}"/>
              </a:ext>
            </a:extLst>
          </p:cNvPr>
          <p:cNvGrpSpPr/>
          <p:nvPr/>
        </p:nvGrpSpPr>
        <p:grpSpPr>
          <a:xfrm>
            <a:off x="6323038" y="3056843"/>
            <a:ext cx="1564843" cy="1303425"/>
            <a:chOff x="919168" y="2557923"/>
            <a:chExt cx="1564843" cy="1303425"/>
          </a:xfrm>
        </p:grpSpPr>
        <p:sp>
          <p:nvSpPr>
            <p:cNvPr id="77" name="object 2">
              <a:extLst>
                <a:ext uri="{FF2B5EF4-FFF2-40B4-BE49-F238E27FC236}">
                  <a16:creationId xmlns:a16="http://schemas.microsoft.com/office/drawing/2014/main" id="{5E2E9B69-BD47-7443-93D5-0E185A052B0F}"/>
                </a:ext>
              </a:extLst>
            </p:cNvPr>
            <p:cNvSpPr/>
            <p:nvPr/>
          </p:nvSpPr>
          <p:spPr>
            <a:xfrm>
              <a:off x="919168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">
              <a:extLst>
                <a:ext uri="{FF2B5EF4-FFF2-40B4-BE49-F238E27FC236}">
                  <a16:creationId xmlns:a16="http://schemas.microsoft.com/office/drawing/2014/main" id="{7A9304B7-59B7-B54C-A66F-AAA531C9F21F}"/>
                </a:ext>
              </a:extLst>
            </p:cNvPr>
            <p:cNvSpPr/>
            <p:nvPr/>
          </p:nvSpPr>
          <p:spPr>
            <a:xfrm>
              <a:off x="919168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4">
              <a:extLst>
                <a:ext uri="{FF2B5EF4-FFF2-40B4-BE49-F238E27FC236}">
                  <a16:creationId xmlns:a16="http://schemas.microsoft.com/office/drawing/2014/main" id="{06C9AE1B-0047-F946-A1C5-0A052CEE2B58}"/>
                </a:ext>
              </a:extLst>
            </p:cNvPr>
            <p:cNvSpPr/>
            <p:nvPr/>
          </p:nvSpPr>
          <p:spPr>
            <a:xfrm>
              <a:off x="1310330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5">
              <a:extLst>
                <a:ext uri="{FF2B5EF4-FFF2-40B4-BE49-F238E27FC236}">
                  <a16:creationId xmlns:a16="http://schemas.microsoft.com/office/drawing/2014/main" id="{A9EB5D0A-92DD-2F48-93BB-EFA859B374B5}"/>
                </a:ext>
              </a:extLst>
            </p:cNvPr>
            <p:cNvSpPr/>
            <p:nvPr/>
          </p:nvSpPr>
          <p:spPr>
            <a:xfrm>
              <a:off x="1310330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6">
              <a:extLst>
                <a:ext uri="{FF2B5EF4-FFF2-40B4-BE49-F238E27FC236}">
                  <a16:creationId xmlns:a16="http://schemas.microsoft.com/office/drawing/2014/main" id="{35C59BB0-E696-9E42-8EA8-09A1B015591B}"/>
                </a:ext>
              </a:extLst>
            </p:cNvPr>
            <p:cNvSpPr/>
            <p:nvPr/>
          </p:nvSpPr>
          <p:spPr>
            <a:xfrm>
              <a:off x="1778025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">
              <a:extLst>
                <a:ext uri="{FF2B5EF4-FFF2-40B4-BE49-F238E27FC236}">
                  <a16:creationId xmlns:a16="http://schemas.microsoft.com/office/drawing/2014/main" id="{BC8D1E5E-24B1-A24B-A829-A80C1621D330}"/>
                </a:ext>
              </a:extLst>
            </p:cNvPr>
            <p:cNvSpPr/>
            <p:nvPr/>
          </p:nvSpPr>
          <p:spPr>
            <a:xfrm>
              <a:off x="1778025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">
              <a:extLst>
                <a:ext uri="{FF2B5EF4-FFF2-40B4-BE49-F238E27FC236}">
                  <a16:creationId xmlns:a16="http://schemas.microsoft.com/office/drawing/2014/main" id="{E5DC4566-868B-7F4F-B467-49F613892E4D}"/>
                </a:ext>
              </a:extLst>
            </p:cNvPr>
            <p:cNvSpPr/>
            <p:nvPr/>
          </p:nvSpPr>
          <p:spPr>
            <a:xfrm>
              <a:off x="2169960" y="2560184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9">
              <a:extLst>
                <a:ext uri="{FF2B5EF4-FFF2-40B4-BE49-F238E27FC236}">
                  <a16:creationId xmlns:a16="http://schemas.microsoft.com/office/drawing/2014/main" id="{E48C84C0-1B61-C247-9479-065EE0D8DA49}"/>
                </a:ext>
              </a:extLst>
            </p:cNvPr>
            <p:cNvSpPr/>
            <p:nvPr/>
          </p:nvSpPr>
          <p:spPr>
            <a:xfrm>
              <a:off x="2169960" y="2560184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8">
              <a:extLst>
                <a:ext uri="{FF2B5EF4-FFF2-40B4-BE49-F238E27FC236}">
                  <a16:creationId xmlns:a16="http://schemas.microsoft.com/office/drawing/2014/main" id="{DB93F7F8-995B-2746-AB79-C485468548F6}"/>
                </a:ext>
              </a:extLst>
            </p:cNvPr>
            <p:cNvSpPr/>
            <p:nvPr/>
          </p:nvSpPr>
          <p:spPr>
            <a:xfrm>
              <a:off x="1103153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9">
              <a:extLst>
                <a:ext uri="{FF2B5EF4-FFF2-40B4-BE49-F238E27FC236}">
                  <a16:creationId xmlns:a16="http://schemas.microsoft.com/office/drawing/2014/main" id="{E745AD9F-E29F-4D4C-BBC2-20F019CBC955}"/>
                </a:ext>
              </a:extLst>
            </p:cNvPr>
            <p:cNvSpPr/>
            <p:nvPr/>
          </p:nvSpPr>
          <p:spPr>
            <a:xfrm>
              <a:off x="1103153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3" y="47243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0">
              <a:extLst>
                <a:ext uri="{FF2B5EF4-FFF2-40B4-BE49-F238E27FC236}">
                  <a16:creationId xmlns:a16="http://schemas.microsoft.com/office/drawing/2014/main" id="{B5DEFCE2-92D8-C442-B2B5-4BF4F881E364}"/>
                </a:ext>
              </a:extLst>
            </p:cNvPr>
            <p:cNvSpPr/>
            <p:nvPr/>
          </p:nvSpPr>
          <p:spPr>
            <a:xfrm>
              <a:off x="1975925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1">
              <a:extLst>
                <a:ext uri="{FF2B5EF4-FFF2-40B4-BE49-F238E27FC236}">
                  <a16:creationId xmlns:a16="http://schemas.microsoft.com/office/drawing/2014/main" id="{B321D07E-25B7-EF42-B706-B47C6086B34C}"/>
                </a:ext>
              </a:extLst>
            </p:cNvPr>
            <p:cNvSpPr/>
            <p:nvPr/>
          </p:nvSpPr>
          <p:spPr>
            <a:xfrm>
              <a:off x="1975925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6">
              <a:extLst>
                <a:ext uri="{FF2B5EF4-FFF2-40B4-BE49-F238E27FC236}">
                  <a16:creationId xmlns:a16="http://schemas.microsoft.com/office/drawing/2014/main" id="{83D0CF57-87EB-DB4B-BBE3-E2BF9B538E52}"/>
                </a:ext>
              </a:extLst>
            </p:cNvPr>
            <p:cNvSpPr/>
            <p:nvPr/>
          </p:nvSpPr>
          <p:spPr>
            <a:xfrm>
              <a:off x="1539152" y="3626743"/>
              <a:ext cx="314051" cy="234605"/>
            </a:xfrm>
            <a:custGeom>
              <a:avLst/>
              <a:gdLst/>
              <a:ahLst/>
              <a:cxnLst/>
              <a:rect l="l" t="t" r="r" b="b"/>
              <a:pathLst>
                <a:path w="619125" h="474345">
                  <a:moveTo>
                    <a:pt x="0" y="473963"/>
                  </a:moveTo>
                  <a:lnTo>
                    <a:pt x="618744" y="473963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7">
              <a:extLst>
                <a:ext uri="{FF2B5EF4-FFF2-40B4-BE49-F238E27FC236}">
                  <a16:creationId xmlns:a16="http://schemas.microsoft.com/office/drawing/2014/main" id="{E396CB35-C3DE-284D-9EC2-D598FC919223}"/>
                </a:ext>
              </a:extLst>
            </p:cNvPr>
            <p:cNvSpPr/>
            <p:nvPr/>
          </p:nvSpPr>
          <p:spPr>
            <a:xfrm>
              <a:off x="1539152" y="3626743"/>
              <a:ext cx="314051" cy="234605"/>
            </a:xfrm>
            <a:custGeom>
              <a:avLst/>
              <a:gdLst/>
              <a:ahLst/>
              <a:cxnLst/>
              <a:rect l="l" t="t" r="r" b="b"/>
              <a:pathLst>
                <a:path w="619125" h="474345">
                  <a:moveTo>
                    <a:pt x="0" y="473963"/>
                  </a:moveTo>
                  <a:lnTo>
                    <a:pt x="618744" y="473963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396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3">
              <a:extLst>
                <a:ext uri="{FF2B5EF4-FFF2-40B4-BE49-F238E27FC236}">
                  <a16:creationId xmlns:a16="http://schemas.microsoft.com/office/drawing/2014/main" id="{09429ACE-45B5-A043-8FA2-4039ACF0B097}"/>
                </a:ext>
              </a:extLst>
            </p:cNvPr>
            <p:cNvSpPr/>
            <p:nvPr/>
          </p:nvSpPr>
          <p:spPr>
            <a:xfrm>
              <a:off x="1338933" y="3359915"/>
              <a:ext cx="207113" cy="234919"/>
            </a:xfrm>
            <a:custGeom>
              <a:avLst/>
              <a:gdLst/>
              <a:ahLst/>
              <a:cxnLst/>
              <a:rect l="l" t="t" r="r" b="b"/>
              <a:pathLst>
                <a:path w="408305" h="474979">
                  <a:moveTo>
                    <a:pt x="41179" y="48318"/>
                  </a:moveTo>
                  <a:lnTo>
                    <a:pt x="46815" y="79623"/>
                  </a:lnTo>
                  <a:lnTo>
                    <a:pt x="383667" y="474725"/>
                  </a:lnTo>
                  <a:lnTo>
                    <a:pt x="408050" y="454025"/>
                  </a:lnTo>
                  <a:lnTo>
                    <a:pt x="71215" y="58827"/>
                  </a:lnTo>
                  <a:lnTo>
                    <a:pt x="41179" y="48318"/>
                  </a:lnTo>
                  <a:close/>
                </a:path>
                <a:path w="408305" h="474979">
                  <a:moveTo>
                    <a:pt x="0" y="0"/>
                  </a:moveTo>
                  <a:lnTo>
                    <a:pt x="24511" y="136398"/>
                  </a:lnTo>
                  <a:lnTo>
                    <a:pt x="26034" y="145034"/>
                  </a:lnTo>
                  <a:lnTo>
                    <a:pt x="34289" y="150875"/>
                  </a:lnTo>
                  <a:lnTo>
                    <a:pt x="43052" y="149225"/>
                  </a:lnTo>
                  <a:lnTo>
                    <a:pt x="51688" y="147700"/>
                  </a:lnTo>
                  <a:lnTo>
                    <a:pt x="57531" y="139319"/>
                  </a:lnTo>
                  <a:lnTo>
                    <a:pt x="56006" y="130683"/>
                  </a:lnTo>
                  <a:lnTo>
                    <a:pt x="46815" y="79623"/>
                  </a:lnTo>
                  <a:lnTo>
                    <a:pt x="8381" y="34544"/>
                  </a:lnTo>
                  <a:lnTo>
                    <a:pt x="32765" y="13715"/>
                  </a:lnTo>
                  <a:lnTo>
                    <a:pt x="39242" y="13715"/>
                  </a:lnTo>
                  <a:lnTo>
                    <a:pt x="0" y="0"/>
                  </a:lnTo>
                  <a:close/>
                </a:path>
                <a:path w="408305" h="474979">
                  <a:moveTo>
                    <a:pt x="32765" y="13715"/>
                  </a:moveTo>
                  <a:lnTo>
                    <a:pt x="8381" y="34544"/>
                  </a:lnTo>
                  <a:lnTo>
                    <a:pt x="46815" y="79623"/>
                  </a:lnTo>
                  <a:lnTo>
                    <a:pt x="41179" y="48318"/>
                  </a:lnTo>
                  <a:lnTo>
                    <a:pt x="15239" y="39243"/>
                  </a:lnTo>
                  <a:lnTo>
                    <a:pt x="36321" y="21336"/>
                  </a:lnTo>
                  <a:lnTo>
                    <a:pt x="39260" y="21336"/>
                  </a:lnTo>
                  <a:lnTo>
                    <a:pt x="32765" y="13715"/>
                  </a:lnTo>
                  <a:close/>
                </a:path>
                <a:path w="408305" h="474979">
                  <a:moveTo>
                    <a:pt x="39242" y="13715"/>
                  </a:moveTo>
                  <a:lnTo>
                    <a:pt x="32765" y="13715"/>
                  </a:lnTo>
                  <a:lnTo>
                    <a:pt x="71215" y="58827"/>
                  </a:lnTo>
                  <a:lnTo>
                    <a:pt x="120142" y="75946"/>
                  </a:lnTo>
                  <a:lnTo>
                    <a:pt x="126462" y="76811"/>
                  </a:lnTo>
                  <a:lnTo>
                    <a:pt x="132413" y="75247"/>
                  </a:lnTo>
                  <a:lnTo>
                    <a:pt x="137340" y="71588"/>
                  </a:lnTo>
                  <a:lnTo>
                    <a:pt x="140588" y="66167"/>
                  </a:lnTo>
                  <a:lnTo>
                    <a:pt x="141454" y="59846"/>
                  </a:lnTo>
                  <a:lnTo>
                    <a:pt x="139890" y="53895"/>
                  </a:lnTo>
                  <a:lnTo>
                    <a:pt x="136231" y="48968"/>
                  </a:lnTo>
                  <a:lnTo>
                    <a:pt x="130809" y="45720"/>
                  </a:lnTo>
                  <a:lnTo>
                    <a:pt x="39242" y="13715"/>
                  </a:lnTo>
                  <a:close/>
                </a:path>
                <a:path w="408305" h="474979">
                  <a:moveTo>
                    <a:pt x="39260" y="21336"/>
                  </a:moveTo>
                  <a:lnTo>
                    <a:pt x="36321" y="21336"/>
                  </a:lnTo>
                  <a:lnTo>
                    <a:pt x="41179" y="48318"/>
                  </a:lnTo>
                  <a:lnTo>
                    <a:pt x="71215" y="58827"/>
                  </a:lnTo>
                  <a:lnTo>
                    <a:pt x="39260" y="21336"/>
                  </a:lnTo>
                  <a:close/>
                </a:path>
                <a:path w="408305" h="474979">
                  <a:moveTo>
                    <a:pt x="36321" y="21336"/>
                  </a:moveTo>
                  <a:lnTo>
                    <a:pt x="15239" y="39243"/>
                  </a:lnTo>
                  <a:lnTo>
                    <a:pt x="41179" y="48318"/>
                  </a:lnTo>
                  <a:lnTo>
                    <a:pt x="36321" y="2133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4">
              <a:extLst>
                <a:ext uri="{FF2B5EF4-FFF2-40B4-BE49-F238E27FC236}">
                  <a16:creationId xmlns:a16="http://schemas.microsoft.com/office/drawing/2014/main" id="{D41CBDDC-EC4E-F74F-AD8F-A10215EEE7C6}"/>
                </a:ext>
              </a:extLst>
            </p:cNvPr>
            <p:cNvSpPr/>
            <p:nvPr/>
          </p:nvSpPr>
          <p:spPr>
            <a:xfrm>
              <a:off x="1853010" y="3359915"/>
              <a:ext cx="209045" cy="234919"/>
            </a:xfrm>
            <a:custGeom>
              <a:avLst/>
              <a:gdLst/>
              <a:ahLst/>
              <a:cxnLst/>
              <a:rect l="l" t="t" r="r" b="b"/>
              <a:pathLst>
                <a:path w="412114" h="474979">
                  <a:moveTo>
                    <a:pt x="370300" y="48075"/>
                  </a:moveTo>
                  <a:lnTo>
                    <a:pt x="340232" y="58461"/>
                  </a:lnTo>
                  <a:lnTo>
                    <a:pt x="0" y="453898"/>
                  </a:lnTo>
                  <a:lnTo>
                    <a:pt x="24384" y="474725"/>
                  </a:lnTo>
                  <a:lnTo>
                    <a:pt x="364544" y="79240"/>
                  </a:lnTo>
                  <a:lnTo>
                    <a:pt x="370300" y="48075"/>
                  </a:lnTo>
                  <a:close/>
                </a:path>
                <a:path w="412114" h="474979">
                  <a:moveTo>
                    <a:pt x="409226" y="13588"/>
                  </a:moveTo>
                  <a:lnTo>
                    <a:pt x="378841" y="13588"/>
                  </a:lnTo>
                  <a:lnTo>
                    <a:pt x="403098" y="34417"/>
                  </a:lnTo>
                  <a:lnTo>
                    <a:pt x="364544" y="79240"/>
                  </a:lnTo>
                  <a:lnTo>
                    <a:pt x="355092" y="130428"/>
                  </a:lnTo>
                  <a:lnTo>
                    <a:pt x="353441" y="139064"/>
                  </a:lnTo>
                  <a:lnTo>
                    <a:pt x="359283" y="147447"/>
                  </a:lnTo>
                  <a:lnTo>
                    <a:pt x="367919" y="149098"/>
                  </a:lnTo>
                  <a:lnTo>
                    <a:pt x="376682" y="150622"/>
                  </a:lnTo>
                  <a:lnTo>
                    <a:pt x="384937" y="144907"/>
                  </a:lnTo>
                  <a:lnTo>
                    <a:pt x="386588" y="136271"/>
                  </a:lnTo>
                  <a:lnTo>
                    <a:pt x="409226" y="13588"/>
                  </a:lnTo>
                  <a:close/>
                </a:path>
                <a:path w="412114" h="474979">
                  <a:moveTo>
                    <a:pt x="387567" y="21082"/>
                  </a:moveTo>
                  <a:lnTo>
                    <a:pt x="375285" y="21082"/>
                  </a:lnTo>
                  <a:lnTo>
                    <a:pt x="396239" y="39115"/>
                  </a:lnTo>
                  <a:lnTo>
                    <a:pt x="370300" y="48075"/>
                  </a:lnTo>
                  <a:lnTo>
                    <a:pt x="364544" y="79240"/>
                  </a:lnTo>
                  <a:lnTo>
                    <a:pt x="403098" y="34417"/>
                  </a:lnTo>
                  <a:lnTo>
                    <a:pt x="387567" y="21082"/>
                  </a:lnTo>
                  <a:close/>
                </a:path>
                <a:path w="412114" h="474979">
                  <a:moveTo>
                    <a:pt x="411734" y="0"/>
                  </a:moveTo>
                  <a:lnTo>
                    <a:pt x="280670" y="45212"/>
                  </a:lnTo>
                  <a:lnTo>
                    <a:pt x="275193" y="48387"/>
                  </a:lnTo>
                  <a:lnTo>
                    <a:pt x="271526" y="53276"/>
                  </a:lnTo>
                  <a:lnTo>
                    <a:pt x="269954" y="59213"/>
                  </a:lnTo>
                  <a:lnTo>
                    <a:pt x="270764" y="65532"/>
                  </a:lnTo>
                  <a:lnTo>
                    <a:pt x="274010" y="71008"/>
                  </a:lnTo>
                  <a:lnTo>
                    <a:pt x="278923" y="74675"/>
                  </a:lnTo>
                  <a:lnTo>
                    <a:pt x="284837" y="76247"/>
                  </a:lnTo>
                  <a:lnTo>
                    <a:pt x="291084" y="75437"/>
                  </a:lnTo>
                  <a:lnTo>
                    <a:pt x="340232" y="58461"/>
                  </a:lnTo>
                  <a:lnTo>
                    <a:pt x="378841" y="13588"/>
                  </a:lnTo>
                  <a:lnTo>
                    <a:pt x="409226" y="13588"/>
                  </a:lnTo>
                  <a:lnTo>
                    <a:pt x="411734" y="0"/>
                  </a:lnTo>
                  <a:close/>
                </a:path>
                <a:path w="412114" h="474979">
                  <a:moveTo>
                    <a:pt x="378841" y="13588"/>
                  </a:moveTo>
                  <a:lnTo>
                    <a:pt x="340232" y="58461"/>
                  </a:lnTo>
                  <a:lnTo>
                    <a:pt x="370300" y="48075"/>
                  </a:lnTo>
                  <a:lnTo>
                    <a:pt x="375285" y="21082"/>
                  </a:lnTo>
                  <a:lnTo>
                    <a:pt x="387567" y="21082"/>
                  </a:lnTo>
                  <a:lnTo>
                    <a:pt x="378841" y="13588"/>
                  </a:lnTo>
                  <a:close/>
                </a:path>
                <a:path w="412114" h="474979">
                  <a:moveTo>
                    <a:pt x="375285" y="21082"/>
                  </a:moveTo>
                  <a:lnTo>
                    <a:pt x="370300" y="48075"/>
                  </a:lnTo>
                  <a:lnTo>
                    <a:pt x="396239" y="39115"/>
                  </a:lnTo>
                  <a:lnTo>
                    <a:pt x="375285" y="2108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5">
              <a:extLst>
                <a:ext uri="{FF2B5EF4-FFF2-40B4-BE49-F238E27FC236}">
                  <a16:creationId xmlns:a16="http://schemas.microsoft.com/office/drawing/2014/main" id="{21BF4324-BB63-5346-99D0-6F57AF903F92}"/>
                </a:ext>
              </a:extLst>
            </p:cNvPr>
            <p:cNvSpPr/>
            <p:nvPr/>
          </p:nvSpPr>
          <p:spPr>
            <a:xfrm>
              <a:off x="1092266" y="2823180"/>
              <a:ext cx="137216" cy="233663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5" y="472059"/>
                  </a:lnTo>
                  <a:lnTo>
                    <a:pt x="270509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4" y="154812"/>
                  </a:lnTo>
                  <a:lnTo>
                    <a:pt x="24637" y="155321"/>
                  </a:lnTo>
                  <a:lnTo>
                    <a:pt x="32003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6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5"/>
                  </a:lnTo>
                  <a:lnTo>
                    <a:pt x="35814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4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4" y="28448"/>
                  </a:moveTo>
                  <a:lnTo>
                    <a:pt x="11430" y="41655"/>
                  </a:lnTo>
                  <a:lnTo>
                    <a:pt x="34934" y="55922"/>
                  </a:lnTo>
                  <a:lnTo>
                    <a:pt x="35814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6">
              <a:extLst>
                <a:ext uri="{FF2B5EF4-FFF2-40B4-BE49-F238E27FC236}">
                  <a16:creationId xmlns:a16="http://schemas.microsoft.com/office/drawing/2014/main" id="{11338BF9-2889-DC45-9C6F-081C12261302}"/>
                </a:ext>
              </a:extLst>
            </p:cNvPr>
            <p:cNvSpPr/>
            <p:nvPr/>
          </p:nvSpPr>
          <p:spPr>
            <a:xfrm>
              <a:off x="1292357" y="2823180"/>
              <a:ext cx="138182" cy="233663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3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2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9" y="155321"/>
                  </a:lnTo>
                  <a:lnTo>
                    <a:pt x="264921" y="154812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5" y="0"/>
                  </a:moveTo>
                  <a:lnTo>
                    <a:pt x="149097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6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5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3" y="28321"/>
                  </a:lnTo>
                  <a:lnTo>
                    <a:pt x="260857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2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3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4" h="472439">
                  <a:moveTo>
                    <a:pt x="236473" y="28321"/>
                  </a:moveTo>
                  <a:lnTo>
                    <a:pt x="237261" y="55876"/>
                  </a:lnTo>
                  <a:lnTo>
                    <a:pt x="260857" y="41655"/>
                  </a:lnTo>
                  <a:lnTo>
                    <a:pt x="236473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37">
              <a:extLst>
                <a:ext uri="{FF2B5EF4-FFF2-40B4-BE49-F238E27FC236}">
                  <a16:creationId xmlns:a16="http://schemas.microsoft.com/office/drawing/2014/main" id="{B31001BC-243F-5241-801A-7BDF0D9CA8CC}"/>
                </a:ext>
              </a:extLst>
            </p:cNvPr>
            <p:cNvSpPr/>
            <p:nvPr/>
          </p:nvSpPr>
          <p:spPr>
            <a:xfrm>
              <a:off x="1971995" y="2823180"/>
              <a:ext cx="137216" cy="233663"/>
            </a:xfrm>
            <a:custGeom>
              <a:avLst/>
              <a:gdLst/>
              <a:ahLst/>
              <a:cxnLst/>
              <a:rect l="l" t="t" r="r" b="b"/>
              <a:pathLst>
                <a:path w="270510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5" y="472059"/>
                  </a:lnTo>
                  <a:lnTo>
                    <a:pt x="270510" y="456818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10" h="472439">
                  <a:moveTo>
                    <a:pt x="4698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4" y="154812"/>
                  </a:lnTo>
                  <a:lnTo>
                    <a:pt x="24637" y="155321"/>
                  </a:lnTo>
                  <a:lnTo>
                    <a:pt x="32003" y="148462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4" y="35560"/>
                  </a:lnTo>
                  <a:lnTo>
                    <a:pt x="33908" y="20320"/>
                  </a:lnTo>
                  <a:lnTo>
                    <a:pt x="38099" y="20320"/>
                  </a:lnTo>
                  <a:lnTo>
                    <a:pt x="4698" y="0"/>
                  </a:lnTo>
                  <a:close/>
                </a:path>
                <a:path w="270510" h="472439">
                  <a:moveTo>
                    <a:pt x="38099" y="20320"/>
                  </a:moveTo>
                  <a:lnTo>
                    <a:pt x="33908" y="20320"/>
                  </a:lnTo>
                  <a:lnTo>
                    <a:pt x="62165" y="72450"/>
                  </a:lnTo>
                  <a:lnTo>
                    <a:pt x="106425" y="99313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79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2" y="72009"/>
                  </a:lnTo>
                  <a:lnTo>
                    <a:pt x="38099" y="20320"/>
                  </a:lnTo>
                  <a:close/>
                </a:path>
                <a:path w="270510" h="472439">
                  <a:moveTo>
                    <a:pt x="33908" y="20320"/>
                  </a:moveTo>
                  <a:lnTo>
                    <a:pt x="5714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29" y="41655"/>
                  </a:lnTo>
                  <a:lnTo>
                    <a:pt x="35813" y="28448"/>
                  </a:lnTo>
                  <a:lnTo>
                    <a:pt x="38314" y="28448"/>
                  </a:lnTo>
                  <a:lnTo>
                    <a:pt x="33908" y="20320"/>
                  </a:lnTo>
                  <a:close/>
                </a:path>
                <a:path w="270510" h="472439">
                  <a:moveTo>
                    <a:pt x="38314" y="28448"/>
                  </a:moveTo>
                  <a:lnTo>
                    <a:pt x="35813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10" h="472439">
                  <a:moveTo>
                    <a:pt x="35813" y="28448"/>
                  </a:moveTo>
                  <a:lnTo>
                    <a:pt x="11429" y="41655"/>
                  </a:lnTo>
                  <a:lnTo>
                    <a:pt x="34934" y="55922"/>
                  </a:lnTo>
                  <a:lnTo>
                    <a:pt x="35813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38">
              <a:extLst>
                <a:ext uri="{FF2B5EF4-FFF2-40B4-BE49-F238E27FC236}">
                  <a16:creationId xmlns:a16="http://schemas.microsoft.com/office/drawing/2014/main" id="{0634B4CA-8DD3-F54D-9110-B6A22AB919FB}"/>
                </a:ext>
              </a:extLst>
            </p:cNvPr>
            <p:cNvSpPr/>
            <p:nvPr/>
          </p:nvSpPr>
          <p:spPr>
            <a:xfrm>
              <a:off x="2172086" y="2823180"/>
              <a:ext cx="138182" cy="233663"/>
            </a:xfrm>
            <a:custGeom>
              <a:avLst/>
              <a:gdLst/>
              <a:ahLst/>
              <a:cxnLst/>
              <a:rect l="l" t="t" r="r" b="b"/>
              <a:pathLst>
                <a:path w="272414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8"/>
                  </a:lnTo>
                  <a:lnTo>
                    <a:pt x="28193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4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8" y="155321"/>
                  </a:lnTo>
                  <a:lnTo>
                    <a:pt x="264921" y="154812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4" h="472439">
                  <a:moveTo>
                    <a:pt x="267715" y="0"/>
                  </a:moveTo>
                  <a:lnTo>
                    <a:pt x="149098" y="71627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7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5" y="0"/>
                  </a:lnTo>
                  <a:close/>
                </a:path>
                <a:path w="272414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7" y="41655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4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4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7" y="41655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48">
              <a:extLst>
                <a:ext uri="{FF2B5EF4-FFF2-40B4-BE49-F238E27FC236}">
                  <a16:creationId xmlns:a16="http://schemas.microsoft.com/office/drawing/2014/main" id="{13244ECE-7996-9F49-87B1-91378610B6BF}"/>
                </a:ext>
              </a:extLst>
            </p:cNvPr>
            <p:cNvSpPr/>
            <p:nvPr/>
          </p:nvSpPr>
          <p:spPr>
            <a:xfrm>
              <a:off x="1699560" y="3679883"/>
              <a:ext cx="114411" cy="1115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49">
              <a:extLst>
                <a:ext uri="{FF2B5EF4-FFF2-40B4-BE49-F238E27FC236}">
                  <a16:creationId xmlns:a16="http://schemas.microsoft.com/office/drawing/2014/main" id="{E40C47C8-B922-4B44-8B74-09F9D64A56F5}"/>
                </a:ext>
              </a:extLst>
            </p:cNvPr>
            <p:cNvSpPr/>
            <p:nvPr/>
          </p:nvSpPr>
          <p:spPr>
            <a:xfrm>
              <a:off x="2067531" y="3143211"/>
              <a:ext cx="114411" cy="1115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50">
              <a:extLst>
                <a:ext uri="{FF2B5EF4-FFF2-40B4-BE49-F238E27FC236}">
                  <a16:creationId xmlns:a16="http://schemas.microsoft.com/office/drawing/2014/main" id="{CB9E8F78-B073-0D47-B27D-776405781984}"/>
                </a:ext>
              </a:extLst>
            </p:cNvPr>
            <p:cNvSpPr/>
            <p:nvPr/>
          </p:nvSpPr>
          <p:spPr>
            <a:xfrm>
              <a:off x="1153015" y="3143211"/>
              <a:ext cx="114411" cy="1115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51">
              <a:extLst>
                <a:ext uri="{FF2B5EF4-FFF2-40B4-BE49-F238E27FC236}">
                  <a16:creationId xmlns:a16="http://schemas.microsoft.com/office/drawing/2014/main" id="{1613830A-C971-5D45-9F1F-5F74CF33FC2F}"/>
                </a:ext>
              </a:extLst>
            </p:cNvPr>
            <p:cNvSpPr/>
            <p:nvPr/>
          </p:nvSpPr>
          <p:spPr>
            <a:xfrm>
              <a:off x="1572007" y="3679883"/>
              <a:ext cx="114411" cy="1115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58">
              <a:extLst>
                <a:ext uri="{FF2B5EF4-FFF2-40B4-BE49-F238E27FC236}">
                  <a16:creationId xmlns:a16="http://schemas.microsoft.com/office/drawing/2014/main" id="{C3D73D98-AA04-A24A-8706-A944A5AB2A0B}"/>
                </a:ext>
              </a:extLst>
            </p:cNvPr>
            <p:cNvSpPr/>
            <p:nvPr/>
          </p:nvSpPr>
          <p:spPr>
            <a:xfrm>
              <a:off x="1013093" y="2613323"/>
              <a:ext cx="115184" cy="1115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62">
              <a:extLst>
                <a:ext uri="{FF2B5EF4-FFF2-40B4-BE49-F238E27FC236}">
                  <a16:creationId xmlns:a16="http://schemas.microsoft.com/office/drawing/2014/main" id="{4D4DB79D-7FA0-664F-A975-8309CA709F04}"/>
                </a:ext>
              </a:extLst>
            </p:cNvPr>
            <p:cNvSpPr/>
            <p:nvPr/>
          </p:nvSpPr>
          <p:spPr>
            <a:xfrm>
              <a:off x="2193538" y="2606540"/>
              <a:ext cx="114411" cy="1115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63">
              <a:extLst>
                <a:ext uri="{FF2B5EF4-FFF2-40B4-BE49-F238E27FC236}">
                  <a16:creationId xmlns:a16="http://schemas.microsoft.com/office/drawing/2014/main" id="{B53FAEA9-E888-2E4A-85E8-08A6C68A11EF}"/>
                </a:ext>
              </a:extLst>
            </p:cNvPr>
            <p:cNvSpPr/>
            <p:nvPr/>
          </p:nvSpPr>
          <p:spPr>
            <a:xfrm>
              <a:off x="2319544" y="2605786"/>
              <a:ext cx="115184" cy="1115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67">
              <a:extLst>
                <a:ext uri="{FF2B5EF4-FFF2-40B4-BE49-F238E27FC236}">
                  <a16:creationId xmlns:a16="http://schemas.microsoft.com/office/drawing/2014/main" id="{F8FB7E02-4F24-0245-9B25-5BF8E6536647}"/>
                </a:ext>
              </a:extLst>
            </p:cNvPr>
            <p:cNvSpPr/>
            <p:nvPr/>
          </p:nvSpPr>
          <p:spPr>
            <a:xfrm>
              <a:off x="1858035" y="2641212"/>
              <a:ext cx="114411" cy="1115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9804B39-8224-CD48-A35F-C8E1BA3B8D96}"/>
              </a:ext>
            </a:extLst>
          </p:cNvPr>
          <p:cNvGrpSpPr/>
          <p:nvPr/>
        </p:nvGrpSpPr>
        <p:grpSpPr>
          <a:xfrm>
            <a:off x="9512444" y="3589745"/>
            <a:ext cx="702894" cy="766565"/>
            <a:chOff x="3729198" y="2557923"/>
            <a:chExt cx="702894" cy="766565"/>
          </a:xfrm>
        </p:grpSpPr>
        <p:sp>
          <p:nvSpPr>
            <p:cNvPr id="107" name="object 14">
              <a:extLst>
                <a:ext uri="{FF2B5EF4-FFF2-40B4-BE49-F238E27FC236}">
                  <a16:creationId xmlns:a16="http://schemas.microsoft.com/office/drawing/2014/main" id="{87DA4B45-5F9E-FC47-B468-1908E2D4BF0F}"/>
                </a:ext>
              </a:extLst>
            </p:cNvPr>
            <p:cNvSpPr/>
            <p:nvPr/>
          </p:nvSpPr>
          <p:spPr>
            <a:xfrm>
              <a:off x="3729198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5">
              <a:extLst>
                <a:ext uri="{FF2B5EF4-FFF2-40B4-BE49-F238E27FC236}">
                  <a16:creationId xmlns:a16="http://schemas.microsoft.com/office/drawing/2014/main" id="{6071FD5F-5B77-2E40-A2E0-BC4B703F70C4}"/>
                </a:ext>
              </a:extLst>
            </p:cNvPr>
            <p:cNvSpPr/>
            <p:nvPr/>
          </p:nvSpPr>
          <p:spPr>
            <a:xfrm>
              <a:off x="3729198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6">
              <a:extLst>
                <a:ext uri="{FF2B5EF4-FFF2-40B4-BE49-F238E27FC236}">
                  <a16:creationId xmlns:a16="http://schemas.microsoft.com/office/drawing/2014/main" id="{4E34BD75-1D41-C746-93BD-CC6EC823F331}"/>
                </a:ext>
              </a:extLst>
            </p:cNvPr>
            <p:cNvSpPr/>
            <p:nvPr/>
          </p:nvSpPr>
          <p:spPr>
            <a:xfrm>
              <a:off x="4118041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7">
              <a:extLst>
                <a:ext uri="{FF2B5EF4-FFF2-40B4-BE49-F238E27FC236}">
                  <a16:creationId xmlns:a16="http://schemas.microsoft.com/office/drawing/2014/main" id="{FA501683-CECD-4C43-81BC-9CD07B2A97FC}"/>
                </a:ext>
              </a:extLst>
            </p:cNvPr>
            <p:cNvSpPr/>
            <p:nvPr/>
          </p:nvSpPr>
          <p:spPr>
            <a:xfrm>
              <a:off x="4118041" y="2557923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4">
              <a:extLst>
                <a:ext uri="{FF2B5EF4-FFF2-40B4-BE49-F238E27FC236}">
                  <a16:creationId xmlns:a16="http://schemas.microsoft.com/office/drawing/2014/main" id="{4AC62859-DF1C-D54A-BD0E-C157853E28E6}"/>
                </a:ext>
              </a:extLst>
            </p:cNvPr>
            <p:cNvSpPr/>
            <p:nvPr/>
          </p:nvSpPr>
          <p:spPr>
            <a:xfrm>
              <a:off x="3927098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5">
              <a:extLst>
                <a:ext uri="{FF2B5EF4-FFF2-40B4-BE49-F238E27FC236}">
                  <a16:creationId xmlns:a16="http://schemas.microsoft.com/office/drawing/2014/main" id="{71AE5273-44AA-1944-9CBB-14701761AD31}"/>
                </a:ext>
              </a:extLst>
            </p:cNvPr>
            <p:cNvSpPr/>
            <p:nvPr/>
          </p:nvSpPr>
          <p:spPr>
            <a:xfrm>
              <a:off x="3927098" y="3090825"/>
              <a:ext cx="314051" cy="233663"/>
            </a:xfrm>
            <a:custGeom>
              <a:avLst/>
              <a:gdLst/>
              <a:ahLst/>
              <a:cxnLst/>
              <a:rect l="l" t="t" r="r" b="b"/>
              <a:pathLst>
                <a:path w="619125" h="472439">
                  <a:moveTo>
                    <a:pt x="0" y="472439"/>
                  </a:moveTo>
                  <a:lnTo>
                    <a:pt x="618744" y="47243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41">
              <a:extLst>
                <a:ext uri="{FF2B5EF4-FFF2-40B4-BE49-F238E27FC236}">
                  <a16:creationId xmlns:a16="http://schemas.microsoft.com/office/drawing/2014/main" id="{0E15EEEA-9FAD-8448-BD0E-CD4852E65D6C}"/>
                </a:ext>
              </a:extLst>
            </p:cNvPr>
            <p:cNvSpPr/>
            <p:nvPr/>
          </p:nvSpPr>
          <p:spPr>
            <a:xfrm>
              <a:off x="3912346" y="2827703"/>
              <a:ext cx="137216" cy="233663"/>
            </a:xfrm>
            <a:custGeom>
              <a:avLst/>
              <a:gdLst/>
              <a:ahLst/>
              <a:cxnLst/>
              <a:rect l="l" t="t" r="r" b="b"/>
              <a:pathLst>
                <a:path w="270509" h="472439">
                  <a:moveTo>
                    <a:pt x="34934" y="55922"/>
                  </a:moveTo>
                  <a:lnTo>
                    <a:pt x="33921" y="87596"/>
                  </a:lnTo>
                  <a:lnTo>
                    <a:pt x="242316" y="472059"/>
                  </a:lnTo>
                  <a:lnTo>
                    <a:pt x="270510" y="456819"/>
                  </a:lnTo>
                  <a:lnTo>
                    <a:pt x="62165" y="72450"/>
                  </a:lnTo>
                  <a:lnTo>
                    <a:pt x="34934" y="55922"/>
                  </a:lnTo>
                  <a:close/>
                </a:path>
                <a:path w="270509" h="472439">
                  <a:moveTo>
                    <a:pt x="4699" y="0"/>
                  </a:moveTo>
                  <a:lnTo>
                    <a:pt x="337" y="139573"/>
                  </a:lnTo>
                  <a:lnTo>
                    <a:pt x="0" y="147447"/>
                  </a:lnTo>
                  <a:lnTo>
                    <a:pt x="6985" y="154813"/>
                  </a:lnTo>
                  <a:lnTo>
                    <a:pt x="24638" y="155321"/>
                  </a:lnTo>
                  <a:lnTo>
                    <a:pt x="32004" y="148463"/>
                  </a:lnTo>
                  <a:lnTo>
                    <a:pt x="32290" y="138557"/>
                  </a:lnTo>
                  <a:lnTo>
                    <a:pt x="33921" y="87596"/>
                  </a:lnTo>
                  <a:lnTo>
                    <a:pt x="5715" y="35560"/>
                  </a:lnTo>
                  <a:lnTo>
                    <a:pt x="33909" y="20320"/>
                  </a:lnTo>
                  <a:lnTo>
                    <a:pt x="38099" y="20320"/>
                  </a:lnTo>
                  <a:lnTo>
                    <a:pt x="4699" y="0"/>
                  </a:lnTo>
                  <a:close/>
                </a:path>
                <a:path w="270509" h="472439">
                  <a:moveTo>
                    <a:pt x="38099" y="20320"/>
                  </a:moveTo>
                  <a:lnTo>
                    <a:pt x="33909" y="20320"/>
                  </a:lnTo>
                  <a:lnTo>
                    <a:pt x="62165" y="72450"/>
                  </a:lnTo>
                  <a:lnTo>
                    <a:pt x="106426" y="99314"/>
                  </a:lnTo>
                  <a:lnTo>
                    <a:pt x="112432" y="101534"/>
                  </a:lnTo>
                  <a:lnTo>
                    <a:pt x="118570" y="101266"/>
                  </a:lnTo>
                  <a:lnTo>
                    <a:pt x="124160" y="98688"/>
                  </a:lnTo>
                  <a:lnTo>
                    <a:pt x="128524" y="93980"/>
                  </a:lnTo>
                  <a:lnTo>
                    <a:pt x="130671" y="88028"/>
                  </a:lnTo>
                  <a:lnTo>
                    <a:pt x="130365" y="81899"/>
                  </a:lnTo>
                  <a:lnTo>
                    <a:pt x="127773" y="76317"/>
                  </a:lnTo>
                  <a:lnTo>
                    <a:pt x="123063" y="72009"/>
                  </a:lnTo>
                  <a:lnTo>
                    <a:pt x="38099" y="20320"/>
                  </a:lnTo>
                  <a:close/>
                </a:path>
                <a:path w="270509" h="472439">
                  <a:moveTo>
                    <a:pt x="33909" y="20320"/>
                  </a:moveTo>
                  <a:lnTo>
                    <a:pt x="5715" y="35560"/>
                  </a:lnTo>
                  <a:lnTo>
                    <a:pt x="33921" y="87596"/>
                  </a:lnTo>
                  <a:lnTo>
                    <a:pt x="34934" y="55922"/>
                  </a:lnTo>
                  <a:lnTo>
                    <a:pt x="11430" y="41656"/>
                  </a:lnTo>
                  <a:lnTo>
                    <a:pt x="35814" y="28448"/>
                  </a:lnTo>
                  <a:lnTo>
                    <a:pt x="38314" y="28448"/>
                  </a:lnTo>
                  <a:lnTo>
                    <a:pt x="33909" y="20320"/>
                  </a:lnTo>
                  <a:close/>
                </a:path>
                <a:path w="270509" h="472439">
                  <a:moveTo>
                    <a:pt x="38314" y="28448"/>
                  </a:moveTo>
                  <a:lnTo>
                    <a:pt x="35814" y="28448"/>
                  </a:lnTo>
                  <a:lnTo>
                    <a:pt x="34934" y="55922"/>
                  </a:lnTo>
                  <a:lnTo>
                    <a:pt x="62165" y="72450"/>
                  </a:lnTo>
                  <a:lnTo>
                    <a:pt x="38314" y="28448"/>
                  </a:lnTo>
                  <a:close/>
                </a:path>
                <a:path w="270509" h="472439">
                  <a:moveTo>
                    <a:pt x="35814" y="28448"/>
                  </a:moveTo>
                  <a:lnTo>
                    <a:pt x="11430" y="41656"/>
                  </a:lnTo>
                  <a:lnTo>
                    <a:pt x="34934" y="55922"/>
                  </a:lnTo>
                  <a:lnTo>
                    <a:pt x="35814" y="2844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42">
              <a:extLst>
                <a:ext uri="{FF2B5EF4-FFF2-40B4-BE49-F238E27FC236}">
                  <a16:creationId xmlns:a16="http://schemas.microsoft.com/office/drawing/2014/main" id="{BE3B5443-F0F8-6646-917A-F1BFC7AF92B4}"/>
                </a:ext>
              </a:extLst>
            </p:cNvPr>
            <p:cNvSpPr/>
            <p:nvPr/>
          </p:nvSpPr>
          <p:spPr>
            <a:xfrm>
              <a:off x="4112437" y="2827703"/>
              <a:ext cx="138182" cy="233663"/>
            </a:xfrm>
            <a:custGeom>
              <a:avLst/>
              <a:gdLst/>
              <a:ahLst/>
              <a:cxnLst/>
              <a:rect l="l" t="t" r="r" b="b"/>
              <a:pathLst>
                <a:path w="272415" h="472439">
                  <a:moveTo>
                    <a:pt x="237261" y="55876"/>
                  </a:moveTo>
                  <a:lnTo>
                    <a:pt x="210149" y="72216"/>
                  </a:lnTo>
                  <a:lnTo>
                    <a:pt x="0" y="456819"/>
                  </a:lnTo>
                  <a:lnTo>
                    <a:pt x="28194" y="472186"/>
                  </a:lnTo>
                  <a:lnTo>
                    <a:pt x="238167" y="87589"/>
                  </a:lnTo>
                  <a:lnTo>
                    <a:pt x="237261" y="55876"/>
                  </a:lnTo>
                  <a:close/>
                </a:path>
                <a:path w="272415" h="472439">
                  <a:moveTo>
                    <a:pt x="268293" y="20320"/>
                  </a:moveTo>
                  <a:lnTo>
                    <a:pt x="238505" y="20320"/>
                  </a:lnTo>
                  <a:lnTo>
                    <a:pt x="266573" y="35560"/>
                  </a:lnTo>
                  <a:lnTo>
                    <a:pt x="238167" y="87589"/>
                  </a:lnTo>
                  <a:lnTo>
                    <a:pt x="239902" y="148336"/>
                  </a:lnTo>
                  <a:lnTo>
                    <a:pt x="247269" y="155321"/>
                  </a:lnTo>
                  <a:lnTo>
                    <a:pt x="264922" y="154813"/>
                  </a:lnTo>
                  <a:lnTo>
                    <a:pt x="271906" y="147447"/>
                  </a:lnTo>
                  <a:lnTo>
                    <a:pt x="268293" y="20320"/>
                  </a:lnTo>
                  <a:close/>
                </a:path>
                <a:path w="272415" h="472439">
                  <a:moveTo>
                    <a:pt x="267716" y="0"/>
                  </a:moveTo>
                  <a:lnTo>
                    <a:pt x="149098" y="71628"/>
                  </a:lnTo>
                  <a:lnTo>
                    <a:pt x="144387" y="75936"/>
                  </a:lnTo>
                  <a:lnTo>
                    <a:pt x="141795" y="81518"/>
                  </a:lnTo>
                  <a:lnTo>
                    <a:pt x="141489" y="87647"/>
                  </a:lnTo>
                  <a:lnTo>
                    <a:pt x="143636" y="93599"/>
                  </a:lnTo>
                  <a:lnTo>
                    <a:pt x="147945" y="98309"/>
                  </a:lnTo>
                  <a:lnTo>
                    <a:pt x="153527" y="100901"/>
                  </a:lnTo>
                  <a:lnTo>
                    <a:pt x="159656" y="101207"/>
                  </a:lnTo>
                  <a:lnTo>
                    <a:pt x="165607" y="99060"/>
                  </a:lnTo>
                  <a:lnTo>
                    <a:pt x="210149" y="72216"/>
                  </a:lnTo>
                  <a:lnTo>
                    <a:pt x="238505" y="20320"/>
                  </a:lnTo>
                  <a:lnTo>
                    <a:pt x="268293" y="20320"/>
                  </a:lnTo>
                  <a:lnTo>
                    <a:pt x="267716" y="0"/>
                  </a:lnTo>
                  <a:close/>
                </a:path>
                <a:path w="272415" h="472439">
                  <a:moveTo>
                    <a:pt x="253241" y="28321"/>
                  </a:moveTo>
                  <a:lnTo>
                    <a:pt x="236474" y="28321"/>
                  </a:lnTo>
                  <a:lnTo>
                    <a:pt x="260857" y="41656"/>
                  </a:lnTo>
                  <a:lnTo>
                    <a:pt x="237261" y="55876"/>
                  </a:lnTo>
                  <a:lnTo>
                    <a:pt x="238167" y="87589"/>
                  </a:lnTo>
                  <a:lnTo>
                    <a:pt x="266573" y="35560"/>
                  </a:lnTo>
                  <a:lnTo>
                    <a:pt x="253241" y="28321"/>
                  </a:lnTo>
                  <a:close/>
                </a:path>
                <a:path w="272415" h="472439">
                  <a:moveTo>
                    <a:pt x="238505" y="20320"/>
                  </a:moveTo>
                  <a:lnTo>
                    <a:pt x="210149" y="72216"/>
                  </a:lnTo>
                  <a:lnTo>
                    <a:pt x="237261" y="55876"/>
                  </a:lnTo>
                  <a:lnTo>
                    <a:pt x="236474" y="28321"/>
                  </a:lnTo>
                  <a:lnTo>
                    <a:pt x="253241" y="28321"/>
                  </a:lnTo>
                  <a:lnTo>
                    <a:pt x="238505" y="20320"/>
                  </a:lnTo>
                  <a:close/>
                </a:path>
                <a:path w="272415" h="472439">
                  <a:moveTo>
                    <a:pt x="236474" y="28321"/>
                  </a:moveTo>
                  <a:lnTo>
                    <a:pt x="237261" y="55876"/>
                  </a:lnTo>
                  <a:lnTo>
                    <a:pt x="260857" y="41656"/>
                  </a:lnTo>
                  <a:lnTo>
                    <a:pt x="236474" y="2832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4">
              <a:extLst>
                <a:ext uri="{FF2B5EF4-FFF2-40B4-BE49-F238E27FC236}">
                  <a16:creationId xmlns:a16="http://schemas.microsoft.com/office/drawing/2014/main" id="{B9FC3EB5-DC88-E541-B6EC-EAA27E2420E8}"/>
                </a:ext>
              </a:extLst>
            </p:cNvPr>
            <p:cNvSpPr/>
            <p:nvPr/>
          </p:nvSpPr>
          <p:spPr>
            <a:xfrm>
              <a:off x="4195732" y="2618600"/>
              <a:ext cx="114411" cy="1115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65">
              <a:extLst>
                <a:ext uri="{FF2B5EF4-FFF2-40B4-BE49-F238E27FC236}">
                  <a16:creationId xmlns:a16="http://schemas.microsoft.com/office/drawing/2014/main" id="{39DC8C47-BF52-0243-A356-89199C7BD226}"/>
                </a:ext>
              </a:extLst>
            </p:cNvPr>
            <p:cNvSpPr/>
            <p:nvPr/>
          </p:nvSpPr>
          <p:spPr>
            <a:xfrm>
              <a:off x="3948358" y="3134920"/>
              <a:ext cx="114411" cy="1108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66">
              <a:extLst>
                <a:ext uri="{FF2B5EF4-FFF2-40B4-BE49-F238E27FC236}">
                  <a16:creationId xmlns:a16="http://schemas.microsoft.com/office/drawing/2014/main" id="{9F4E48D1-8D6A-3941-9D98-19748ECC7E5C}"/>
                </a:ext>
              </a:extLst>
            </p:cNvPr>
            <p:cNvSpPr/>
            <p:nvPr/>
          </p:nvSpPr>
          <p:spPr>
            <a:xfrm>
              <a:off x="4086733" y="3143211"/>
              <a:ext cx="115184" cy="1115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176CDE7-AE4D-BA4B-92FD-DAEADD5A8D27}"/>
              </a:ext>
            </a:extLst>
          </p:cNvPr>
          <p:cNvCxnSpPr/>
          <p:nvPr/>
        </p:nvCxnSpPr>
        <p:spPr>
          <a:xfrm>
            <a:off x="104932" y="4736892"/>
            <a:ext cx="119821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26E3F98C-E3B5-0944-BB21-896C7B8DA06E}"/>
              </a:ext>
            </a:extLst>
          </p:cNvPr>
          <p:cNvSpPr txBox="1"/>
          <p:nvPr/>
        </p:nvSpPr>
        <p:spPr>
          <a:xfrm>
            <a:off x="419726" y="424415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727141A-CEBB-5241-B9B3-FCF54B3F8EE9}"/>
              </a:ext>
            </a:extLst>
          </p:cNvPr>
          <p:cNvSpPr txBox="1"/>
          <p:nvPr/>
        </p:nvSpPr>
        <p:spPr>
          <a:xfrm>
            <a:off x="419725" y="495706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123" name="object 22">
            <a:extLst>
              <a:ext uri="{FF2B5EF4-FFF2-40B4-BE49-F238E27FC236}">
                <a16:creationId xmlns:a16="http://schemas.microsoft.com/office/drawing/2014/main" id="{36E7B38E-CC2A-0248-BE5C-68FDFE95ED2A}"/>
              </a:ext>
            </a:extLst>
          </p:cNvPr>
          <p:cNvSpPr/>
          <p:nvPr/>
        </p:nvSpPr>
        <p:spPr>
          <a:xfrm>
            <a:off x="2385722" y="4999888"/>
            <a:ext cx="1971757" cy="269904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39"/>
                </a:moveTo>
                <a:lnTo>
                  <a:pt x="618743" y="472439"/>
                </a:lnTo>
                <a:lnTo>
                  <a:pt x="618743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22">
            <a:extLst>
              <a:ext uri="{FF2B5EF4-FFF2-40B4-BE49-F238E27FC236}">
                <a16:creationId xmlns:a16="http://schemas.microsoft.com/office/drawing/2014/main" id="{3DB2F3E9-24EB-9A48-A35B-A6031AED3A5C}"/>
              </a:ext>
            </a:extLst>
          </p:cNvPr>
          <p:cNvSpPr/>
          <p:nvPr/>
        </p:nvSpPr>
        <p:spPr>
          <a:xfrm>
            <a:off x="6598251" y="5023726"/>
            <a:ext cx="1124735" cy="263037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39"/>
                </a:moveTo>
                <a:lnTo>
                  <a:pt x="618743" y="472439"/>
                </a:lnTo>
                <a:lnTo>
                  <a:pt x="618743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22">
            <a:extLst>
              <a:ext uri="{FF2B5EF4-FFF2-40B4-BE49-F238E27FC236}">
                <a16:creationId xmlns:a16="http://schemas.microsoft.com/office/drawing/2014/main" id="{41A0FC16-72C3-F34E-A73C-2C7F7C1DA8F2}"/>
              </a:ext>
            </a:extLst>
          </p:cNvPr>
          <p:cNvSpPr/>
          <p:nvPr/>
        </p:nvSpPr>
        <p:spPr>
          <a:xfrm>
            <a:off x="9695593" y="5080475"/>
            <a:ext cx="519746" cy="193809"/>
          </a:xfrm>
          <a:custGeom>
            <a:avLst/>
            <a:gdLst/>
            <a:ahLst/>
            <a:cxnLst/>
            <a:rect l="l" t="t" r="r" b="b"/>
            <a:pathLst>
              <a:path w="619125" h="472439">
                <a:moveTo>
                  <a:pt x="0" y="472439"/>
                </a:moveTo>
                <a:lnTo>
                  <a:pt x="618743" y="472439"/>
                </a:lnTo>
                <a:lnTo>
                  <a:pt x="618743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50">
            <a:extLst>
              <a:ext uri="{FF2B5EF4-FFF2-40B4-BE49-F238E27FC236}">
                <a16:creationId xmlns:a16="http://schemas.microsoft.com/office/drawing/2014/main" id="{659F90FF-A852-BE4D-B4C1-087B89C865A8}"/>
              </a:ext>
            </a:extLst>
          </p:cNvPr>
          <p:cNvSpPr/>
          <p:nvPr/>
        </p:nvSpPr>
        <p:spPr>
          <a:xfrm>
            <a:off x="1380672" y="2437667"/>
            <a:ext cx="3983990" cy="2933700"/>
          </a:xfrm>
          <a:custGeom>
            <a:avLst/>
            <a:gdLst/>
            <a:ahLst/>
            <a:cxnLst/>
            <a:rect l="l" t="t" r="r" b="b"/>
            <a:pathLst>
              <a:path w="3983990" h="2933700">
                <a:moveTo>
                  <a:pt x="0" y="2933700"/>
                </a:moveTo>
                <a:lnTo>
                  <a:pt x="3983736" y="2933700"/>
                </a:lnTo>
                <a:lnTo>
                  <a:pt x="3983736" y="0"/>
                </a:lnTo>
                <a:lnTo>
                  <a:pt x="0" y="0"/>
                </a:lnTo>
                <a:lnTo>
                  <a:pt x="0" y="2933700"/>
                </a:lnTo>
                <a:close/>
              </a:path>
            </a:pathLst>
          </a:custGeom>
          <a:ln w="25908">
            <a:solidFill>
              <a:srgbClr val="E36C0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50">
            <a:extLst>
              <a:ext uri="{FF2B5EF4-FFF2-40B4-BE49-F238E27FC236}">
                <a16:creationId xmlns:a16="http://schemas.microsoft.com/office/drawing/2014/main" id="{7775C9D5-0E1D-8D41-9250-D6DC619DF08C}"/>
              </a:ext>
            </a:extLst>
          </p:cNvPr>
          <p:cNvSpPr/>
          <p:nvPr/>
        </p:nvSpPr>
        <p:spPr>
          <a:xfrm>
            <a:off x="6072628" y="2931986"/>
            <a:ext cx="2090687" cy="2434453"/>
          </a:xfrm>
          <a:custGeom>
            <a:avLst/>
            <a:gdLst/>
            <a:ahLst/>
            <a:cxnLst/>
            <a:rect l="l" t="t" r="r" b="b"/>
            <a:pathLst>
              <a:path w="3983990" h="2933700">
                <a:moveTo>
                  <a:pt x="0" y="2933700"/>
                </a:moveTo>
                <a:lnTo>
                  <a:pt x="3983736" y="2933700"/>
                </a:lnTo>
                <a:lnTo>
                  <a:pt x="3983736" y="0"/>
                </a:lnTo>
                <a:lnTo>
                  <a:pt x="0" y="0"/>
                </a:lnTo>
                <a:lnTo>
                  <a:pt x="0" y="2933700"/>
                </a:lnTo>
                <a:close/>
              </a:path>
            </a:pathLst>
          </a:custGeom>
          <a:ln w="25908">
            <a:solidFill>
              <a:srgbClr val="E36C0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50">
            <a:extLst>
              <a:ext uri="{FF2B5EF4-FFF2-40B4-BE49-F238E27FC236}">
                <a16:creationId xmlns:a16="http://schemas.microsoft.com/office/drawing/2014/main" id="{2D6C0FB5-EA97-8D46-A206-6197462DF723}"/>
              </a:ext>
            </a:extLst>
          </p:cNvPr>
          <p:cNvSpPr/>
          <p:nvPr/>
        </p:nvSpPr>
        <p:spPr>
          <a:xfrm>
            <a:off x="9362601" y="3472853"/>
            <a:ext cx="1040574" cy="1893586"/>
          </a:xfrm>
          <a:custGeom>
            <a:avLst/>
            <a:gdLst/>
            <a:ahLst/>
            <a:cxnLst/>
            <a:rect l="l" t="t" r="r" b="b"/>
            <a:pathLst>
              <a:path w="3983990" h="2933700">
                <a:moveTo>
                  <a:pt x="0" y="2933700"/>
                </a:moveTo>
                <a:lnTo>
                  <a:pt x="3983736" y="2933700"/>
                </a:lnTo>
                <a:lnTo>
                  <a:pt x="3983736" y="0"/>
                </a:lnTo>
                <a:lnTo>
                  <a:pt x="0" y="0"/>
                </a:lnTo>
                <a:lnTo>
                  <a:pt x="0" y="2933700"/>
                </a:lnTo>
                <a:close/>
              </a:path>
            </a:pathLst>
          </a:custGeom>
          <a:ln w="25908">
            <a:solidFill>
              <a:srgbClr val="E36C0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63A5439-28F6-BA4A-A51E-C51AB8B8536C}"/>
              </a:ext>
            </a:extLst>
          </p:cNvPr>
          <p:cNvSpPr txBox="1"/>
          <p:nvPr/>
        </p:nvSpPr>
        <p:spPr>
          <a:xfrm>
            <a:off x="2821269" y="205253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ORAM #1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BF239B7-3243-2943-951F-9160AD815B30}"/>
              </a:ext>
            </a:extLst>
          </p:cNvPr>
          <p:cNvSpPr txBox="1"/>
          <p:nvPr/>
        </p:nvSpPr>
        <p:spPr>
          <a:xfrm>
            <a:off x="5987120" y="2250327"/>
            <a:ext cx="2240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ORAM #2</a:t>
            </a:r>
          </a:p>
          <a:p>
            <a:pPr algn="ctr"/>
            <a:r>
              <a:rPr lang="en-US" dirty="0"/>
              <a:t>Position Map for #1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72AC4CE-4133-5141-B685-9B3D6D0D016C}"/>
              </a:ext>
            </a:extLst>
          </p:cNvPr>
          <p:cNvSpPr txBox="1"/>
          <p:nvPr/>
        </p:nvSpPr>
        <p:spPr>
          <a:xfrm>
            <a:off x="8775344" y="2777985"/>
            <a:ext cx="2240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ORAM #3</a:t>
            </a:r>
          </a:p>
          <a:p>
            <a:pPr algn="ctr"/>
            <a:r>
              <a:rPr lang="en-US" dirty="0"/>
              <a:t>Position Map for #2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6EBB5A8-F818-6340-B4F6-54A01C69CEB1}"/>
              </a:ext>
            </a:extLst>
          </p:cNvPr>
          <p:cNvCxnSpPr>
            <a:cxnSpLocks/>
          </p:cNvCxnSpPr>
          <p:nvPr/>
        </p:nvCxnSpPr>
        <p:spPr>
          <a:xfrm flipH="1">
            <a:off x="4209442" y="4066415"/>
            <a:ext cx="1871025" cy="933473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E776A09-2B89-E446-B617-402060621E0F}"/>
              </a:ext>
            </a:extLst>
          </p:cNvPr>
          <p:cNvCxnSpPr>
            <a:cxnSpLocks/>
          </p:cNvCxnSpPr>
          <p:nvPr/>
        </p:nvCxnSpPr>
        <p:spPr>
          <a:xfrm flipH="1">
            <a:off x="7748695" y="4268186"/>
            <a:ext cx="1582869" cy="755540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5EBA0A-CDA3-0C4D-92C8-2C5F9DAF3EED}"/>
              </a:ext>
            </a:extLst>
          </p:cNvPr>
          <p:cNvSpPr txBox="1"/>
          <p:nvPr/>
        </p:nvSpPr>
        <p:spPr>
          <a:xfrm>
            <a:off x="2541014" y="4935294"/>
            <a:ext cx="154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Map</a:t>
            </a:r>
          </a:p>
        </p:txBody>
      </p:sp>
    </p:spTree>
    <p:extLst>
      <p:ext uri="{BB962C8B-B14F-4D97-AF65-F5344CB8AC3E}">
        <p14:creationId xmlns:p14="http://schemas.microsoft.com/office/powerpoint/2010/main" val="24724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8E3A-92C1-1B4E-B0FE-CBB1B308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blipFill dpi="0" rotWithShape="1">
                  <a:blip r:embed="rId3">
                    <a:extLst/>
                  </a:blip>
                  <a:srcRect/>
                  <a:tile tx="6350" ty="-127000" sx="65000" sy="64000" flip="none" algn="tl"/>
                </a:blipFill>
              </a:rPr>
              <a:t>Why it Concerns us 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42CB5DF-E3AF-B44A-B982-FE134DC37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1" y="1116918"/>
            <a:ext cx="5352585" cy="27431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B59A2B-3CCD-C54E-B4ED-FB84E5E9DF95}"/>
              </a:ext>
            </a:extLst>
          </p:cNvPr>
          <p:cNvSpPr/>
          <p:nvPr/>
        </p:nvSpPr>
        <p:spPr>
          <a:xfrm>
            <a:off x="1138016" y="4213026"/>
            <a:ext cx="602289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Access patterns leak: 80% of search queries to encrypted database!</a:t>
            </a:r>
          </a:p>
        </p:txBody>
      </p:sp>
    </p:spTree>
    <p:extLst>
      <p:ext uri="{BB962C8B-B14F-4D97-AF65-F5344CB8AC3E}">
        <p14:creationId xmlns:p14="http://schemas.microsoft.com/office/powerpoint/2010/main" val="3288115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540E-EEF7-9048-BC6F-FC2DF31D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of Path </a:t>
            </a:r>
            <a:r>
              <a:rPr lang="en-US" dirty="0" err="1"/>
              <a:t>Oram</a:t>
            </a:r>
            <a:endParaRPr lang="en-US" dirty="0"/>
          </a:p>
        </p:txBody>
      </p:sp>
      <p:pic>
        <p:nvPicPr>
          <p:cNvPr id="5" name="Content Placeholder 4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66723E69-10CF-3243-A937-7D35DCAE3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976" r="1"/>
          <a:stretch/>
        </p:blipFill>
        <p:spPr>
          <a:xfrm>
            <a:off x="1184223" y="2983043"/>
            <a:ext cx="9944152" cy="2350172"/>
          </a:xfrm>
        </p:spPr>
      </p:pic>
    </p:spTree>
    <p:extLst>
      <p:ext uri="{BB962C8B-B14F-4D97-AF65-F5344CB8AC3E}">
        <p14:creationId xmlns:p14="http://schemas.microsoft.com/office/powerpoint/2010/main" val="1085574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1AFA-83AF-504A-BCF9-6CB11108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is secure?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D1239-3409-0E4C-8EC7-295FF70E1E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Obliviousness:</a:t>
                </a:r>
              </a:p>
              <a:p>
                <a:pPr lvl="1"/>
                <a:r>
                  <a:rPr lang="en-US" sz="2000" dirty="0"/>
                  <a:t>Server sees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which is a sequence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pos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],…,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pos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is the position of address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based on the position map, together with a sequence of encrypted paths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Proof:</a:t>
                </a:r>
              </a:p>
              <a:p>
                <a:pPr lvl="1"/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statistically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Observe that: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revealed, it is remapped to a new random label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positions of different addresses are independent</a:t>
                </a:r>
              </a:p>
              <a:p>
                <a:pPr lvl="1"/>
                <a:r>
                  <a:rPr lang="en-US" sz="2000" dirty="0"/>
                  <a:t>Therefore by Bayes rule:</a:t>
                </a:r>
              </a:p>
              <a:p>
                <a:pPr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⁡{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pos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D1239-3409-0E4C-8EC7-295FF70E1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1" t="-312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030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CB40-315B-964F-990C-52261776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Stash Size</a:t>
            </a:r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83628D3-D986-FB41-B004-9F282CBE4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4982" r="23946" b="30282"/>
          <a:stretch/>
        </p:blipFill>
        <p:spPr>
          <a:xfrm>
            <a:off x="3059906" y="2696883"/>
            <a:ext cx="6072188" cy="369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52038D-FC87-4041-942B-996A8338556B}"/>
              </a:ext>
            </a:extLst>
          </p:cNvPr>
          <p:cNvSpPr txBox="1"/>
          <p:nvPr/>
        </p:nvSpPr>
        <p:spPr>
          <a:xfrm>
            <a:off x="1069848" y="2179986"/>
            <a:ext cx="93538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When Z = 5, stash size is R.  The probability that the stash overflows  is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DF9A3-CDEA-B54A-81E5-572D36947189}"/>
              </a:ext>
            </a:extLst>
          </p:cNvPr>
          <p:cNvSpPr txBox="1"/>
          <p:nvPr/>
        </p:nvSpPr>
        <p:spPr>
          <a:xfrm>
            <a:off x="1069848" y="3271837"/>
            <a:ext cx="8849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size of the stash is independent on 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constant number is enough to keep the possibility low enough.</a:t>
            </a:r>
          </a:p>
        </p:txBody>
      </p:sp>
    </p:spTree>
    <p:extLst>
      <p:ext uri="{BB962C8B-B14F-4D97-AF65-F5344CB8AC3E}">
        <p14:creationId xmlns:p14="http://schemas.microsoft.com/office/powerpoint/2010/main" val="484096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1137-6461-AF41-840B-7A8B2048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23672"/>
            <a:ext cx="10058400" cy="1609344"/>
          </a:xfrm>
        </p:spPr>
        <p:txBody>
          <a:bodyPr/>
          <a:lstStyle/>
          <a:p>
            <a:r>
              <a:rPr lang="en-US" dirty="0"/>
              <a:t>Integrity – Merkel Tree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A00056BE-7DD6-DB4F-BB4D-B94282B6F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2" y="1332028"/>
            <a:ext cx="8883381" cy="5649276"/>
          </a:xfrm>
        </p:spPr>
      </p:pic>
      <p:pic>
        <p:nvPicPr>
          <p:cNvPr id="7" name="Picture 6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D62B570F-8CB0-964D-A4C2-81BAC0D3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99" y="2173336"/>
            <a:ext cx="3695700" cy="6477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DD518B-38EC-5542-9CD1-B092F43AA20D}"/>
              </a:ext>
            </a:extLst>
          </p:cNvPr>
          <p:cNvCxnSpPr/>
          <p:nvPr/>
        </p:nvCxnSpPr>
        <p:spPr>
          <a:xfrm flipH="1">
            <a:off x="8259580" y="2821036"/>
            <a:ext cx="779489" cy="607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389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3DAD-645A-0E44-8ECB-35BEE86A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Stash size vs Security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Content Placeholder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947589E0-190E-3D45-9DBD-BABFAEB7A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"/>
          <a:stretch/>
        </p:blipFill>
        <p:spPr>
          <a:xfrm>
            <a:off x="2650315" y="1983740"/>
            <a:ext cx="6783245" cy="4640260"/>
          </a:xfrm>
        </p:spPr>
      </p:pic>
    </p:spTree>
    <p:extLst>
      <p:ext uri="{BB962C8B-B14F-4D97-AF65-F5344CB8AC3E}">
        <p14:creationId xmlns:p14="http://schemas.microsoft.com/office/powerpoint/2010/main" val="695184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DCBE-0B4B-1D41-AEAD-3555A206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Stash size vs Security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F1BB9B18-6783-BC4E-AE0B-0A03BC944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69" y="2763266"/>
            <a:ext cx="8677462" cy="3081020"/>
          </a:xfrm>
        </p:spPr>
      </p:pic>
    </p:spTree>
    <p:extLst>
      <p:ext uri="{BB962C8B-B14F-4D97-AF65-F5344CB8AC3E}">
        <p14:creationId xmlns:p14="http://schemas.microsoft.com/office/powerpoint/2010/main" val="3345819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E9E1-A5AA-EA47-9DAE-A62A25C5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Bucket Loads</a:t>
            </a:r>
          </a:p>
        </p:txBody>
      </p:sp>
      <p:pic>
        <p:nvPicPr>
          <p:cNvPr id="13" name="Content Placeholder 12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B5BC7B2A-7BDF-924F-ADD4-16AE6F271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r="8200" b="3142"/>
          <a:stretch/>
        </p:blipFill>
        <p:spPr>
          <a:xfrm>
            <a:off x="335279" y="1926336"/>
            <a:ext cx="11412833" cy="4279392"/>
          </a:xfrm>
        </p:spPr>
      </p:pic>
    </p:spTree>
    <p:extLst>
      <p:ext uri="{BB962C8B-B14F-4D97-AF65-F5344CB8AC3E}">
        <p14:creationId xmlns:p14="http://schemas.microsoft.com/office/powerpoint/2010/main" val="426258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8ED6-23AC-E343-9907-24ABB77D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Stash size vs Blocks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828412A-0659-6246-9505-7B6E10DE1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8"/>
          <a:stretch/>
        </p:blipFill>
        <p:spPr>
          <a:xfrm>
            <a:off x="1493520" y="1965960"/>
            <a:ext cx="9326880" cy="4782008"/>
          </a:xfrm>
        </p:spPr>
      </p:pic>
    </p:spTree>
    <p:extLst>
      <p:ext uri="{BB962C8B-B14F-4D97-AF65-F5344CB8AC3E}">
        <p14:creationId xmlns:p14="http://schemas.microsoft.com/office/powerpoint/2010/main" val="3295362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F8C76-ECAD-4946-ACCD-09D20FD9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6516241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880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</a:rPr>
              <a:t>Thank you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B5B6FA-7B4F-437A-9C78-144C7DCD1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595" y="1903304"/>
            <a:ext cx="3051394" cy="3051388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199C21-6AE0-4F6F-AA96-6FFF97BB9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5024" y="2064730"/>
            <a:ext cx="2728540" cy="2728536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23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1666-CEEA-9F47-9CED-6B57B52B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D5094-515F-0F45-BE47-0A8F58001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https://www.slideshare.net/ShijieZhang2/path-oram</a:t>
            </a:r>
            <a:endParaRPr lang="en-US" dirty="0"/>
          </a:p>
          <a:p>
            <a:r>
              <a:rPr lang="en-US" dirty="0">
                <a:hlinkClick r:id="rId3"/>
              </a:rPr>
              <a:t>https://eprint.iacr.org/2013/280.pdf</a:t>
            </a:r>
            <a:endParaRPr lang="en-US" dirty="0"/>
          </a:p>
          <a:p>
            <a:r>
              <a:rPr lang="en-US" dirty="0">
                <a:hlinkClick r:id="rId4"/>
              </a:rPr>
              <a:t>http://web.cs.ucla.edu/~rafail/PUBLIC/09.pdf</a:t>
            </a:r>
            <a:endParaRPr lang="en-US" dirty="0"/>
          </a:p>
          <a:p>
            <a:r>
              <a:rPr lang="en-US" dirty="0">
                <a:hlinkClick r:id="rId5"/>
              </a:rPr>
              <a:t>https://www.slideshare.net/DibyenduNath/oram-a-brief-overview</a:t>
            </a:r>
          </a:p>
          <a:p>
            <a:r>
              <a:rPr lang="en-US" dirty="0">
                <a:hlinkClick r:id="rId5"/>
              </a:rPr>
              <a:t>https://www.cs.utah.edu/~lifeifei/papers/oramvldb16.pdf</a:t>
            </a:r>
            <a:endParaRPr lang="en-US" dirty="0"/>
          </a:p>
          <a:p>
            <a:r>
              <a:rPr lang="en-US" dirty="0">
                <a:hlinkClick r:id="rId6"/>
              </a:rPr>
              <a:t>https://en.wikipedia.org/wiki/Merkle_tree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1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254B3-45F8-3448-AEF7-206EF415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EA03E-AF66-024F-AB3D-43A39B0D3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6482419" cy="3261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Oblivious RAM (Random Access Machine) :</a:t>
            </a:r>
          </a:p>
          <a:p>
            <a:pPr marL="0" indent="0">
              <a:buNone/>
            </a:pPr>
            <a:r>
              <a:rPr lang="en-US" dirty="0"/>
              <a:t>The goal is to access data without revealing the access patterns.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ORAM Algorithms: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Naïve ORAM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Square Root ORAM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Path ORAM</a:t>
            </a:r>
          </a:p>
        </p:txBody>
      </p:sp>
      <p:pic>
        <p:nvPicPr>
          <p:cNvPr id="19" name="Graphic 8" descr="Lightbulb">
            <a:extLst>
              <a:ext uri="{FF2B5EF4-FFF2-40B4-BE49-F238E27FC236}">
                <a16:creationId xmlns:a16="http://schemas.microsoft.com/office/drawing/2014/main" id="{318CB9D2-9DD7-47FC-8A80-BFDDAE265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2307" y="2381985"/>
            <a:ext cx="3261974" cy="32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DD37-C4E6-9F4D-B1F3-79951FAD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hide?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6224A-90D8-8847-A967-6A762848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698" y="2093976"/>
            <a:ext cx="9335202" cy="2492312"/>
          </a:xfrm>
        </p:spPr>
        <p:txBody>
          <a:bodyPr>
            <a:noAutofit/>
          </a:bodyPr>
          <a:lstStyle/>
          <a:p>
            <a:r>
              <a:rPr lang="en-US" sz="2600" dirty="0"/>
              <a:t>Which data is being accessed.</a:t>
            </a:r>
          </a:p>
          <a:p>
            <a:r>
              <a:rPr lang="en-US" sz="2600" dirty="0"/>
              <a:t>How old it is when it was last accessed.</a:t>
            </a:r>
          </a:p>
          <a:p>
            <a:r>
              <a:rPr lang="en-US" sz="2600" dirty="0"/>
              <a:t>Whether the same data is being accessed.</a:t>
            </a:r>
          </a:p>
          <a:p>
            <a:r>
              <a:rPr lang="en-US" sz="2600" dirty="0"/>
              <a:t>Whether it is sequentially accessed or randomly accessed. </a:t>
            </a:r>
          </a:p>
          <a:p>
            <a:r>
              <a:rPr lang="en-US" sz="2600" dirty="0"/>
              <a:t>Whether the access is read or write.</a:t>
            </a:r>
          </a:p>
        </p:txBody>
      </p:sp>
    </p:spTree>
    <p:extLst>
      <p:ext uri="{BB962C8B-B14F-4D97-AF65-F5344CB8AC3E}">
        <p14:creationId xmlns:p14="http://schemas.microsoft.com/office/powerpoint/2010/main" val="150674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07EF-CC78-E94E-80C2-DA97899D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Good ORAM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2FF165E7-3167-0542-950A-D4BC093AC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274320" lvl="1" indent="0">
                  <a:buNone/>
                </a:pPr>
                <a:endParaRPr lang="en-US" sz="2400" i="1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400" dirty="0"/>
                  <a:t>Correctness:</a:t>
                </a:r>
              </a:p>
              <a:p>
                <a:pPr lvl="2"/>
                <a:r>
                  <a:rPr lang="en-US" sz="2000" dirty="0"/>
                  <a:t>The construction is correct, i.e., it returns data consistent with the request sequence.</a:t>
                </a:r>
              </a:p>
              <a:p>
                <a:pPr marL="548640" lvl="2" indent="0">
                  <a:buNone/>
                </a:pPr>
                <a:endParaRPr lang="en-US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400" dirty="0"/>
                  <a:t>Obliviousness: </a:t>
                </a:r>
              </a:p>
              <a:p>
                <a:pPr lvl="2"/>
                <a:r>
                  <a:rPr lang="en-US" sz="2000" dirty="0"/>
                  <a:t>For any two request sequences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, we have: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anyone except the client</a:t>
                </a:r>
              </a:p>
              <a:p>
                <a:pPr marL="548640" lvl="2" indent="0">
                  <a:buNone/>
                </a:pPr>
                <a:endParaRPr lang="en-US" sz="2000" dirty="0"/>
              </a:p>
              <a:p>
                <a:pPr marL="548640" lvl="2" indent="0">
                  <a:buNone/>
                </a:pPr>
                <a:endParaRPr lang="en-US" sz="2000" dirty="0"/>
              </a:p>
              <a:p>
                <a:pPr lvl="1" indent="0">
                  <a:buNone/>
                </a:pPr>
                <a:endParaRPr lang="en-US" sz="2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400" dirty="0"/>
                  <a:t>Performance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2FF165E7-3167-0542-950A-D4BC093AC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D01DDD28-C8BD-314D-A5B9-4E903151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25" y="4871085"/>
            <a:ext cx="6997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9F34-0E7C-1F44-8FE0-E039CACF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8B76E3-971C-2A47-85B7-A17940025FF9}"/>
              </a:ext>
            </a:extLst>
          </p:cNvPr>
          <p:cNvGrpSpPr/>
          <p:nvPr/>
        </p:nvGrpSpPr>
        <p:grpSpPr>
          <a:xfrm>
            <a:off x="1561476" y="2051213"/>
            <a:ext cx="8839199" cy="4322155"/>
            <a:chOff x="152400" y="1773845"/>
            <a:chExt cx="8839199" cy="4322155"/>
          </a:xfrm>
        </p:grpSpPr>
        <p:sp>
          <p:nvSpPr>
            <p:cNvPr id="4" name="Rectangle: Rounded Corners 10">
              <a:extLst>
                <a:ext uri="{FF2B5EF4-FFF2-40B4-BE49-F238E27FC236}">
                  <a16:creationId xmlns:a16="http://schemas.microsoft.com/office/drawing/2014/main" id="{B07E617F-6B6A-E547-8C29-6F8EC4CEF934}"/>
                </a:ext>
              </a:extLst>
            </p:cNvPr>
            <p:cNvSpPr/>
            <p:nvPr/>
          </p:nvSpPr>
          <p:spPr>
            <a:xfrm>
              <a:off x="304799" y="1773845"/>
              <a:ext cx="3733801" cy="419100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/>
                <a:t>Client</a:t>
              </a:r>
            </a:p>
          </p:txBody>
        </p:sp>
        <p:sp>
          <p:nvSpPr>
            <p:cNvPr id="5" name="Rectangle: Rounded Corners 9">
              <a:extLst>
                <a:ext uri="{FF2B5EF4-FFF2-40B4-BE49-F238E27FC236}">
                  <a16:creationId xmlns:a16="http://schemas.microsoft.com/office/drawing/2014/main" id="{4216A647-8C78-9A40-BBEE-129199997DF4}"/>
                </a:ext>
              </a:extLst>
            </p:cNvPr>
            <p:cNvSpPr/>
            <p:nvPr/>
          </p:nvSpPr>
          <p:spPr>
            <a:xfrm>
              <a:off x="5257800" y="1773845"/>
              <a:ext cx="3581400" cy="419100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/>
                <a:t>Storage Server</a:t>
              </a: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02B99ACB-AC6C-A346-94E3-C1B8A4A0C368}"/>
                </a:ext>
              </a:extLst>
            </p:cNvPr>
            <p:cNvSpPr/>
            <p:nvPr/>
          </p:nvSpPr>
          <p:spPr>
            <a:xfrm>
              <a:off x="534648" y="3001965"/>
              <a:ext cx="3227727" cy="20421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Application</a:t>
              </a:r>
            </a:p>
          </p:txBody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9A2899DE-50DA-324F-BCD0-294A40CFC704}"/>
                </a:ext>
              </a:extLst>
            </p:cNvPr>
            <p:cNvSpPr/>
            <p:nvPr/>
          </p:nvSpPr>
          <p:spPr>
            <a:xfrm>
              <a:off x="5562599" y="3001965"/>
              <a:ext cx="1752600" cy="227707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4000" dirty="0"/>
            </a:p>
          </p:txBody>
        </p:sp>
        <p:sp>
          <p:nvSpPr>
            <p:cNvPr id="8" name="Arrow: Left-Right 6">
              <a:extLst>
                <a:ext uri="{FF2B5EF4-FFF2-40B4-BE49-F238E27FC236}">
                  <a16:creationId xmlns:a16="http://schemas.microsoft.com/office/drawing/2014/main" id="{92B75AFC-DE32-B549-8381-F8C7D1D83C24}"/>
                </a:ext>
              </a:extLst>
            </p:cNvPr>
            <p:cNvSpPr/>
            <p:nvPr/>
          </p:nvSpPr>
          <p:spPr>
            <a:xfrm>
              <a:off x="3867150" y="3758165"/>
              <a:ext cx="1543050" cy="685800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900175-3677-F74C-A51D-753B57193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776691" flipH="1" flipV="1">
              <a:off x="1948785" y="4416645"/>
              <a:ext cx="476556" cy="4831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0B5987-554A-0046-9F65-C941DF497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163683"/>
              <a:ext cx="970953" cy="9323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21E1A5-18BB-DA44-B328-E05E7A27C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863" y="5214974"/>
              <a:ext cx="829736" cy="8297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6A9EF9D-CEA3-4D4F-A585-2F33EBA774F7}"/>
                    </a:ext>
                  </a:extLst>
                </p:cNvPr>
                <p:cNvSpPr txBox="1"/>
                <p:nvPr/>
              </p:nvSpPr>
              <p:spPr>
                <a:xfrm>
                  <a:off x="5753099" y="4876420"/>
                  <a:ext cx="1371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i="1" dirty="0">
                      <a:latin typeface="+mn-lt"/>
                    </a:rPr>
                    <a:t>Capacity: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en-US" sz="16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6A9EF9D-CEA3-4D4F-A585-2F33EBA77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3099" y="4876420"/>
                  <a:ext cx="1371600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3704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1FED64-AB92-604A-B67F-6C1A783FC87C}"/>
                </a:ext>
              </a:extLst>
            </p:cNvPr>
            <p:cNvSpPr/>
            <p:nvPr/>
          </p:nvSpPr>
          <p:spPr>
            <a:xfrm>
              <a:off x="5676901" y="3276600"/>
              <a:ext cx="1485899" cy="15998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2E95E1-45CC-F94F-B1B6-950489033874}"/>
                </a:ext>
              </a:extLst>
            </p:cNvPr>
            <p:cNvGrpSpPr/>
            <p:nvPr/>
          </p:nvGrpSpPr>
          <p:grpSpPr>
            <a:xfrm>
              <a:off x="5715000" y="3352799"/>
              <a:ext cx="1409703" cy="435956"/>
              <a:chOff x="5715000" y="3352799"/>
              <a:chExt cx="1409703" cy="435956"/>
            </a:xfrm>
          </p:grpSpPr>
          <p:sp>
            <p:nvSpPr>
              <p:cNvPr id="17" name="Rectangle: Rounded Corners 14">
                <a:extLst>
                  <a:ext uri="{FF2B5EF4-FFF2-40B4-BE49-F238E27FC236}">
                    <a16:creationId xmlns:a16="http://schemas.microsoft.com/office/drawing/2014/main" id="{96C5675D-F39E-6D4F-A872-002E7D05BD40}"/>
                  </a:ext>
                </a:extLst>
              </p:cNvPr>
              <p:cNvSpPr/>
              <p:nvPr/>
            </p:nvSpPr>
            <p:spPr>
              <a:xfrm>
                <a:off x="5715000" y="3352800"/>
                <a:ext cx="419101" cy="43595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0F078E1-C60D-4B41-A2F3-2A0FCA63D9E8}"/>
                  </a:ext>
                </a:extLst>
              </p:cNvPr>
              <p:cNvSpPr/>
              <p:nvPr/>
            </p:nvSpPr>
            <p:spPr>
              <a:xfrm>
                <a:off x="6210301" y="3352799"/>
                <a:ext cx="419101" cy="43595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EE5D1F0-9222-F441-BEEC-46E999A044BA}"/>
                  </a:ext>
                </a:extLst>
              </p:cNvPr>
              <p:cNvSpPr/>
              <p:nvPr/>
            </p:nvSpPr>
            <p:spPr>
              <a:xfrm>
                <a:off x="6705602" y="3352799"/>
                <a:ext cx="419101" cy="43595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236BD5-887B-664F-B82D-6D5EC03B4F3C}"/>
                </a:ext>
              </a:extLst>
            </p:cNvPr>
            <p:cNvGrpSpPr/>
            <p:nvPr/>
          </p:nvGrpSpPr>
          <p:grpSpPr>
            <a:xfrm>
              <a:off x="5714996" y="3848098"/>
              <a:ext cx="1409703" cy="435956"/>
              <a:chOff x="5715000" y="3352799"/>
              <a:chExt cx="1409703" cy="43595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483EE0A-3882-8140-B777-35791FCEF227}"/>
                  </a:ext>
                </a:extLst>
              </p:cNvPr>
              <p:cNvSpPr/>
              <p:nvPr/>
            </p:nvSpPr>
            <p:spPr>
              <a:xfrm>
                <a:off x="5715000" y="3352800"/>
                <a:ext cx="419101" cy="43595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6F36B5-3CAB-9D46-AD46-5CCB84D8EA1E}"/>
                  </a:ext>
                </a:extLst>
              </p:cNvPr>
              <p:cNvSpPr/>
              <p:nvPr/>
            </p:nvSpPr>
            <p:spPr>
              <a:xfrm>
                <a:off x="6210301" y="3352799"/>
                <a:ext cx="419101" cy="43595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466F5F28-9149-4547-BADD-A383E29B8915}"/>
                  </a:ext>
                </a:extLst>
              </p:cNvPr>
              <p:cNvSpPr/>
              <p:nvPr/>
            </p:nvSpPr>
            <p:spPr>
              <a:xfrm>
                <a:off x="6705602" y="3352799"/>
                <a:ext cx="419101" cy="43595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BCBE3A4-5D5D-4246-8B21-400F46F5E8A9}"/>
                </a:ext>
              </a:extLst>
            </p:cNvPr>
            <p:cNvGrpSpPr/>
            <p:nvPr/>
          </p:nvGrpSpPr>
          <p:grpSpPr>
            <a:xfrm>
              <a:off x="5714996" y="4343020"/>
              <a:ext cx="1409703" cy="435956"/>
              <a:chOff x="5715000" y="3352799"/>
              <a:chExt cx="1409703" cy="43595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8BC3FF46-FB45-8F44-9E7E-DBD7B4746A43}"/>
                  </a:ext>
                </a:extLst>
              </p:cNvPr>
              <p:cNvSpPr/>
              <p:nvPr/>
            </p:nvSpPr>
            <p:spPr>
              <a:xfrm>
                <a:off x="5715000" y="3352800"/>
                <a:ext cx="419101" cy="43595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DE73A404-B910-3F4D-9782-A3DB235FFF24}"/>
                  </a:ext>
                </a:extLst>
              </p:cNvPr>
              <p:cNvSpPr/>
              <p:nvPr/>
            </p:nvSpPr>
            <p:spPr>
              <a:xfrm>
                <a:off x="6210301" y="3352799"/>
                <a:ext cx="419101" cy="43595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8015C2D9-AC7A-2045-B886-5CC75749299B}"/>
                  </a:ext>
                </a:extLst>
              </p:cNvPr>
              <p:cNvSpPr/>
              <p:nvPr/>
            </p:nvSpPr>
            <p:spPr>
              <a:xfrm>
                <a:off x="6705602" y="3352799"/>
                <a:ext cx="419101" cy="43595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1EDCC8A-6231-B44E-A70F-15573AF362F9}"/>
                </a:ext>
              </a:extLst>
            </p:cNvPr>
            <p:cNvGrpSpPr/>
            <p:nvPr/>
          </p:nvGrpSpPr>
          <p:grpSpPr>
            <a:xfrm>
              <a:off x="7124703" y="2663412"/>
              <a:ext cx="1439332" cy="907365"/>
              <a:chOff x="7124703" y="2663412"/>
              <a:chExt cx="1439332" cy="907365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E761FB8-1307-BC4C-97B3-B0069421E739}"/>
                  </a:ext>
                </a:extLst>
              </p:cNvPr>
              <p:cNvCxnSpPr>
                <a:cxnSpLocks/>
                <a:stCxn id="30" idx="1"/>
                <a:endCxn id="19" idx="3"/>
              </p:cNvCxnSpPr>
              <p:nvPr/>
            </p:nvCxnSpPr>
            <p:spPr>
              <a:xfrm flipH="1">
                <a:off x="7124703" y="2832689"/>
                <a:ext cx="609597" cy="7380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C51F40-4DF4-1F41-8FEA-D81E5007E99F}"/>
                  </a:ext>
                </a:extLst>
              </p:cNvPr>
              <p:cNvSpPr txBox="1"/>
              <p:nvPr/>
            </p:nvSpPr>
            <p:spPr>
              <a:xfrm>
                <a:off x="7734300" y="2663412"/>
                <a:ext cx="8297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blocks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833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F14E-8463-4D4A-B381-37A996EF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6B85A1-32C7-ED44-8570-C166252546CD}"/>
                  </a:ext>
                </a:extLst>
              </p:cNvPr>
              <p:cNvSpPr txBox="1"/>
              <p:nvPr/>
            </p:nvSpPr>
            <p:spPr>
              <a:xfrm>
                <a:off x="5043201" y="2636901"/>
                <a:ext cx="21055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: table of N blocks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6B85A1-32C7-ED44-8570-C16625254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201" y="2636901"/>
                <a:ext cx="2105598" cy="338554"/>
              </a:xfrm>
              <a:prstGeom prst="rect">
                <a:avLst/>
              </a:prstGeom>
              <a:blipFill>
                <a:blip r:embed="rId3"/>
                <a:stretch>
                  <a:fillRect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CFC8C217-EA6C-3B40-B709-2DED8E13DBC9}"/>
              </a:ext>
            </a:extLst>
          </p:cNvPr>
          <p:cNvGrpSpPr/>
          <p:nvPr/>
        </p:nvGrpSpPr>
        <p:grpSpPr>
          <a:xfrm>
            <a:off x="3015711" y="2049006"/>
            <a:ext cx="5733288" cy="533400"/>
            <a:chOff x="1676400" y="1447800"/>
            <a:chExt cx="5733288" cy="5334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459834C-01F2-2947-9AB1-D3BEADF73557}"/>
                </a:ext>
              </a:extLst>
            </p:cNvPr>
            <p:cNvGrpSpPr/>
            <p:nvPr/>
          </p:nvGrpSpPr>
          <p:grpSpPr>
            <a:xfrm>
              <a:off x="1676400" y="1447800"/>
              <a:ext cx="5733288" cy="533400"/>
              <a:chOff x="438912" y="1828800"/>
              <a:chExt cx="5733288" cy="5334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CAB5A72-3FAB-FF41-8347-9C5291C53D6B}"/>
                  </a:ext>
                </a:extLst>
              </p:cNvPr>
              <p:cNvSpPr/>
              <p:nvPr/>
            </p:nvSpPr>
            <p:spPr>
              <a:xfrm>
                <a:off x="438912" y="1828800"/>
                <a:ext cx="5733288" cy="533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B86F85-58EB-D74C-9BA9-B10E26C72437}"/>
                  </a:ext>
                </a:extLst>
              </p:cNvPr>
              <p:cNvSpPr/>
              <p:nvPr/>
            </p:nvSpPr>
            <p:spPr>
              <a:xfrm>
                <a:off x="513736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40D769F-660B-3F42-B20E-C3990018A19E}"/>
                  </a:ext>
                </a:extLst>
              </p:cNvPr>
              <p:cNvSpPr/>
              <p:nvPr/>
            </p:nvSpPr>
            <p:spPr>
              <a:xfrm>
                <a:off x="1027472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89A087A-C319-3743-B8EC-DD7D3AAAF6D4}"/>
                  </a:ext>
                </a:extLst>
              </p:cNvPr>
              <p:cNvSpPr/>
              <p:nvPr/>
            </p:nvSpPr>
            <p:spPr>
              <a:xfrm>
                <a:off x="1535112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55EBCD8-E459-364F-BC53-DF77197AF852}"/>
                  </a:ext>
                </a:extLst>
              </p:cNvPr>
              <p:cNvSpPr/>
              <p:nvPr/>
            </p:nvSpPr>
            <p:spPr>
              <a:xfrm>
                <a:off x="2048848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AC4798-816F-094E-A8F0-0DE8DD314106}"/>
                  </a:ext>
                </a:extLst>
              </p:cNvPr>
              <p:cNvSpPr/>
              <p:nvPr/>
            </p:nvSpPr>
            <p:spPr>
              <a:xfrm>
                <a:off x="2571728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6033D2-C593-D34B-A792-C890198D1B18}"/>
                  </a:ext>
                </a:extLst>
              </p:cNvPr>
              <p:cNvSpPr/>
              <p:nvPr/>
            </p:nvSpPr>
            <p:spPr>
              <a:xfrm>
                <a:off x="3085464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443041-0B85-1D45-8D50-98E59A4A5563}"/>
                  </a:ext>
                </a:extLst>
              </p:cNvPr>
              <p:cNvSpPr/>
              <p:nvPr/>
            </p:nvSpPr>
            <p:spPr>
              <a:xfrm>
                <a:off x="3601064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6E0118-3B75-5149-A676-81A5EB32EE30}"/>
                  </a:ext>
                </a:extLst>
              </p:cNvPr>
              <p:cNvSpPr/>
              <p:nvPr/>
            </p:nvSpPr>
            <p:spPr>
              <a:xfrm>
                <a:off x="4114800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414C72-981A-0341-8E30-4C9089BD2F65}"/>
                </a:ext>
              </a:extLst>
            </p:cNvPr>
            <p:cNvSpPr/>
            <p:nvPr/>
          </p:nvSpPr>
          <p:spPr>
            <a:xfrm>
              <a:off x="5866024" y="1485900"/>
              <a:ext cx="4572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A8F7C5-84BA-2449-A854-DFAB4F637874}"/>
                </a:ext>
              </a:extLst>
            </p:cNvPr>
            <p:cNvSpPr/>
            <p:nvPr/>
          </p:nvSpPr>
          <p:spPr>
            <a:xfrm>
              <a:off x="6381624" y="1485900"/>
              <a:ext cx="4572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9CE2B02-A606-474A-995B-4623B14F1A92}"/>
                </a:ext>
              </a:extLst>
            </p:cNvPr>
            <p:cNvSpPr/>
            <p:nvPr/>
          </p:nvSpPr>
          <p:spPr>
            <a:xfrm>
              <a:off x="6895360" y="1485900"/>
              <a:ext cx="4572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C7A7DF8-6791-8241-ACCF-14E7242BD15F}"/>
              </a:ext>
            </a:extLst>
          </p:cNvPr>
          <p:cNvSpPr txBox="1"/>
          <p:nvPr/>
        </p:nvSpPr>
        <p:spPr>
          <a:xfrm>
            <a:off x="2494980" y="1834142"/>
            <a:ext cx="430887" cy="9631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117F7E-05FC-E449-A49D-66C20FDBC823}"/>
              </a:ext>
            </a:extLst>
          </p:cNvPr>
          <p:cNvSpPr txBox="1"/>
          <p:nvPr/>
        </p:nvSpPr>
        <p:spPr>
          <a:xfrm>
            <a:off x="8748999" y="3242851"/>
            <a:ext cx="202223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u="sng" dirty="0">
                <a:latin typeface="+mn-lt"/>
              </a:rPr>
              <a:t>Works:</a:t>
            </a:r>
          </a:p>
          <a:p>
            <a:r>
              <a:rPr lang="en-US" sz="1600" dirty="0"/>
              <a:t>- Correct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- Oblivious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7FEE76-8FF7-4A48-B030-E051315E25BE}"/>
              </a:ext>
            </a:extLst>
          </p:cNvPr>
          <p:cNvSpPr txBox="1"/>
          <p:nvPr/>
        </p:nvSpPr>
        <p:spPr>
          <a:xfrm>
            <a:off x="8754070" y="4734293"/>
            <a:ext cx="2031016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Overhead: O(N)</a:t>
            </a:r>
          </a:p>
          <a:p>
            <a:r>
              <a:rPr lang="en-US" sz="1600" dirty="0"/>
              <a:t>- Read the entire table for every access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72496-0647-1C43-B618-69E2F0181DA9}"/>
              </a:ext>
            </a:extLst>
          </p:cNvPr>
          <p:cNvSpPr txBox="1"/>
          <p:nvPr/>
        </p:nvSpPr>
        <p:spPr>
          <a:xfrm>
            <a:off x="1420770" y="3409737"/>
            <a:ext cx="6483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 each block we do the following operations: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Get the bock from the 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Decrypt the block.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Read or write to the block if necessary.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Re-encrypt the block with a different key.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Write back the block to the storage system.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6FC5-B911-4445-BD49-205EAB16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 Root Algorithm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7140C5-3A7E-2447-ABE4-A3514F15A6A5}"/>
              </a:ext>
            </a:extLst>
          </p:cNvPr>
          <p:cNvGrpSpPr/>
          <p:nvPr/>
        </p:nvGrpSpPr>
        <p:grpSpPr>
          <a:xfrm>
            <a:off x="1531492" y="2088168"/>
            <a:ext cx="8915400" cy="4627425"/>
            <a:chOff x="152400" y="1698428"/>
            <a:chExt cx="8915400" cy="4702372"/>
          </a:xfrm>
        </p:grpSpPr>
        <p:sp>
          <p:nvSpPr>
            <p:cNvPr id="4" name="Content Placeholder 1">
              <a:extLst>
                <a:ext uri="{FF2B5EF4-FFF2-40B4-BE49-F238E27FC236}">
                  <a16:creationId xmlns:a16="http://schemas.microsoft.com/office/drawing/2014/main" id="{02DBB765-A773-1B4C-B3D9-E6A272E28AF3}"/>
                </a:ext>
              </a:extLst>
            </p:cNvPr>
            <p:cNvSpPr txBox="1">
              <a:spLocks/>
            </p:cNvSpPr>
            <p:nvPr/>
          </p:nvSpPr>
          <p:spPr>
            <a:xfrm>
              <a:off x="152400" y="3832028"/>
              <a:ext cx="8915400" cy="25687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eriod"/>
              </a:pPr>
              <a:r>
                <a:rPr lang="en-US" altLang="en-US" sz="2400" dirty="0"/>
                <a:t>For each of </a:t>
              </a:r>
              <a:r>
                <a:rPr lang="en-US" sz="2400" dirty="0"/>
                <a:t>N</a:t>
              </a:r>
              <a:r>
                <a:rPr lang="en-US" sz="2400" baseline="30000" dirty="0"/>
                <a:t>½</a:t>
              </a:r>
              <a:r>
                <a:rPr lang="en-US" sz="2400" dirty="0"/>
                <a:t> requests: </a:t>
              </a:r>
            </a:p>
            <a:p>
              <a:pPr marL="914400" lvl="1" indent="-514350"/>
              <a:r>
                <a:rPr lang="en-US" altLang="en-US" sz="2000" dirty="0"/>
                <a:t>Look for block in the shelter</a:t>
              </a:r>
            </a:p>
            <a:p>
              <a:pPr marL="914400" lvl="1" indent="-514350"/>
              <a:r>
                <a:rPr lang="en-US" altLang="en-US" sz="2000" dirty="0"/>
                <a:t>If not found, get block from permuted memory, put it in shelter</a:t>
              </a:r>
            </a:p>
            <a:p>
              <a:pPr marL="914400" lvl="1" indent="-514350"/>
              <a:r>
                <a:rPr lang="en-US" altLang="en-US" sz="2000" dirty="0"/>
                <a:t>Otherwise access the next dummy block</a:t>
              </a:r>
              <a:endParaRPr lang="en-US" sz="2400" dirty="0"/>
            </a:p>
            <a:p>
              <a:pPr marL="514350" indent="-514350">
                <a:buFont typeface="+mj-lt"/>
                <a:buAutoNum type="arabicPeriod"/>
              </a:pPr>
              <a:r>
                <a:rPr lang="en-US" sz="2400" dirty="0"/>
                <a:t>After N</a:t>
              </a:r>
              <a:r>
                <a:rPr lang="en-US" sz="2400" baseline="30000" dirty="0"/>
                <a:t>½</a:t>
              </a:r>
              <a:r>
                <a:rPr lang="en-US" sz="2400" dirty="0"/>
                <a:t> requests:</a:t>
              </a:r>
            </a:p>
            <a:p>
              <a:pPr marL="914400" lvl="1" indent="-514350"/>
              <a:r>
                <a:rPr lang="en-US" altLang="en-US" sz="2000" dirty="0"/>
                <a:t>Reshuffle permuted memory, obliviously update with values in shelter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F73E1C1-FD37-D64F-ADBB-FA90FAE962C0}"/>
                </a:ext>
              </a:extLst>
            </p:cNvPr>
            <p:cNvGrpSpPr/>
            <p:nvPr/>
          </p:nvGrpSpPr>
          <p:grpSpPr>
            <a:xfrm>
              <a:off x="438912" y="1698428"/>
              <a:ext cx="4191000" cy="533400"/>
              <a:chOff x="438912" y="1828800"/>
              <a:chExt cx="4191000" cy="5334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72F26E-7765-4B4D-AEA6-0DD1D2983BBA}"/>
                  </a:ext>
                </a:extLst>
              </p:cNvPr>
              <p:cNvSpPr/>
              <p:nvPr/>
            </p:nvSpPr>
            <p:spPr>
              <a:xfrm>
                <a:off x="438912" y="1828800"/>
                <a:ext cx="4191000" cy="533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C2EE59-1B83-354D-A77C-C343902F2120}"/>
                  </a:ext>
                </a:extLst>
              </p:cNvPr>
              <p:cNvSpPr/>
              <p:nvPr/>
            </p:nvSpPr>
            <p:spPr>
              <a:xfrm>
                <a:off x="513736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2DCC73-4C8C-4042-AE7B-D2CA4F84CF31}"/>
                  </a:ext>
                </a:extLst>
              </p:cNvPr>
              <p:cNvSpPr/>
              <p:nvPr/>
            </p:nvSpPr>
            <p:spPr>
              <a:xfrm>
                <a:off x="1027472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F1FA09-BDA3-3042-B488-8ED9C8BAEB51}"/>
                  </a:ext>
                </a:extLst>
              </p:cNvPr>
              <p:cNvSpPr/>
              <p:nvPr/>
            </p:nvSpPr>
            <p:spPr>
              <a:xfrm>
                <a:off x="1535112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0797AA2-80F0-A448-83AC-E7705AF77F11}"/>
                  </a:ext>
                </a:extLst>
              </p:cNvPr>
              <p:cNvSpPr/>
              <p:nvPr/>
            </p:nvSpPr>
            <p:spPr>
              <a:xfrm>
                <a:off x="2048848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439D83-1D1C-6D45-BFE9-D46CD7FA6EFF}"/>
                  </a:ext>
                </a:extLst>
              </p:cNvPr>
              <p:cNvSpPr/>
              <p:nvPr/>
            </p:nvSpPr>
            <p:spPr>
              <a:xfrm>
                <a:off x="2571728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BFB5AB-C0AA-FD4B-951D-152C2DA54DC5}"/>
                  </a:ext>
                </a:extLst>
              </p:cNvPr>
              <p:cNvSpPr/>
              <p:nvPr/>
            </p:nvSpPr>
            <p:spPr>
              <a:xfrm>
                <a:off x="3085464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5D6834-B9E0-7F48-8EC5-578429155865}"/>
                  </a:ext>
                </a:extLst>
              </p:cNvPr>
              <p:cNvSpPr/>
              <p:nvPr/>
            </p:nvSpPr>
            <p:spPr>
              <a:xfrm>
                <a:off x="3601064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B344603-48EA-304C-8504-BBB64B8F39F1}"/>
                  </a:ext>
                </a:extLst>
              </p:cNvPr>
              <p:cNvSpPr/>
              <p:nvPr/>
            </p:nvSpPr>
            <p:spPr>
              <a:xfrm>
                <a:off x="4114800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1ED214-7C7D-3D40-BF87-7EF709BB3E0E}"/>
                </a:ext>
              </a:extLst>
            </p:cNvPr>
            <p:cNvGrpSpPr/>
            <p:nvPr/>
          </p:nvGrpSpPr>
          <p:grpSpPr>
            <a:xfrm>
              <a:off x="4914752" y="1698428"/>
              <a:ext cx="1600200" cy="533400"/>
              <a:chOff x="5105400" y="1828800"/>
              <a:chExt cx="1600200" cy="5334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81FF51-D460-4043-A563-30B1D7E3F8F8}"/>
                  </a:ext>
                </a:extLst>
              </p:cNvPr>
              <p:cNvSpPr/>
              <p:nvPr/>
            </p:nvSpPr>
            <p:spPr>
              <a:xfrm>
                <a:off x="5105400" y="1828800"/>
                <a:ext cx="1600200" cy="533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499F471-BD72-2D44-956E-848570AEB85C}"/>
                  </a:ext>
                </a:extLst>
              </p:cNvPr>
              <p:cNvSpPr/>
              <p:nvPr/>
            </p:nvSpPr>
            <p:spPr>
              <a:xfrm>
                <a:off x="5160264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602C803-989E-5244-B65C-89D8432E3C73}"/>
                  </a:ext>
                </a:extLst>
              </p:cNvPr>
              <p:cNvSpPr/>
              <p:nvPr/>
            </p:nvSpPr>
            <p:spPr>
              <a:xfrm>
                <a:off x="5675864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8322AB-F1EE-8841-8D05-97E98AFCBAE9}"/>
                  </a:ext>
                </a:extLst>
              </p:cNvPr>
              <p:cNvSpPr/>
              <p:nvPr/>
            </p:nvSpPr>
            <p:spPr>
              <a:xfrm>
                <a:off x="6189600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06F399A-D8F6-BD4C-BD88-2B2E47146E7B}"/>
                </a:ext>
              </a:extLst>
            </p:cNvPr>
            <p:cNvGrpSpPr/>
            <p:nvPr/>
          </p:nvGrpSpPr>
          <p:grpSpPr>
            <a:xfrm>
              <a:off x="7086600" y="1698428"/>
              <a:ext cx="1600200" cy="533400"/>
              <a:chOff x="5105400" y="1828800"/>
              <a:chExt cx="1600200" cy="5334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41D173-08B7-BB4E-AE8A-A7C88C24228E}"/>
                  </a:ext>
                </a:extLst>
              </p:cNvPr>
              <p:cNvSpPr/>
              <p:nvPr/>
            </p:nvSpPr>
            <p:spPr>
              <a:xfrm>
                <a:off x="5105400" y="1828800"/>
                <a:ext cx="1600200" cy="533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CC4BF9D-765C-FD43-8719-7EE38ED617B4}"/>
                  </a:ext>
                </a:extLst>
              </p:cNvPr>
              <p:cNvSpPr/>
              <p:nvPr/>
            </p:nvSpPr>
            <p:spPr>
              <a:xfrm>
                <a:off x="5160264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A04104A-F137-AE4B-A88C-43AEEC54D17F}"/>
                  </a:ext>
                </a:extLst>
              </p:cNvPr>
              <p:cNvSpPr/>
              <p:nvPr/>
            </p:nvSpPr>
            <p:spPr>
              <a:xfrm>
                <a:off x="5675864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1C82DBF-0B50-1C44-AE61-340F28340974}"/>
                  </a:ext>
                </a:extLst>
              </p:cNvPr>
              <p:cNvSpPr/>
              <p:nvPr/>
            </p:nvSpPr>
            <p:spPr>
              <a:xfrm>
                <a:off x="6189600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F79AC7-0346-9943-A2BB-511AC2A3322E}"/>
                </a:ext>
              </a:extLst>
            </p:cNvPr>
            <p:cNvGrpSpPr/>
            <p:nvPr/>
          </p:nvGrpSpPr>
          <p:grpSpPr>
            <a:xfrm>
              <a:off x="609600" y="2765228"/>
              <a:ext cx="5733288" cy="533400"/>
              <a:chOff x="438912" y="1828800"/>
              <a:chExt cx="5733288" cy="5334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1BB6F6D-36A0-6E4D-946B-57F36AF7954D}"/>
                  </a:ext>
                </a:extLst>
              </p:cNvPr>
              <p:cNvSpPr/>
              <p:nvPr/>
            </p:nvSpPr>
            <p:spPr>
              <a:xfrm>
                <a:off x="438912" y="1828800"/>
                <a:ext cx="5733288" cy="533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3D1F568-5B3F-5748-87F6-2C78394C1997}"/>
                  </a:ext>
                </a:extLst>
              </p:cNvPr>
              <p:cNvSpPr/>
              <p:nvPr/>
            </p:nvSpPr>
            <p:spPr>
              <a:xfrm>
                <a:off x="513736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90040E-4C78-2145-A56E-DBD4BC4C007D}"/>
                  </a:ext>
                </a:extLst>
              </p:cNvPr>
              <p:cNvSpPr/>
              <p:nvPr/>
            </p:nvSpPr>
            <p:spPr>
              <a:xfrm>
                <a:off x="1027472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7220ED-88E8-6844-9510-E2378707B513}"/>
                  </a:ext>
                </a:extLst>
              </p:cNvPr>
              <p:cNvSpPr/>
              <p:nvPr/>
            </p:nvSpPr>
            <p:spPr>
              <a:xfrm>
                <a:off x="1535112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7390B35-5F41-9D4A-B350-AE6BBA21676D}"/>
                  </a:ext>
                </a:extLst>
              </p:cNvPr>
              <p:cNvSpPr/>
              <p:nvPr/>
            </p:nvSpPr>
            <p:spPr>
              <a:xfrm>
                <a:off x="2048848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5C154D7-C999-3C46-9240-DF9EEB4F6986}"/>
                  </a:ext>
                </a:extLst>
              </p:cNvPr>
              <p:cNvSpPr/>
              <p:nvPr/>
            </p:nvSpPr>
            <p:spPr>
              <a:xfrm>
                <a:off x="2571728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4F4FECE-3D54-5F42-80F7-DDF16F64799A}"/>
                  </a:ext>
                </a:extLst>
              </p:cNvPr>
              <p:cNvSpPr/>
              <p:nvPr/>
            </p:nvSpPr>
            <p:spPr>
              <a:xfrm>
                <a:off x="3085464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45A5887-33F0-A74E-A90B-B92ED024C491}"/>
                  </a:ext>
                </a:extLst>
              </p:cNvPr>
              <p:cNvSpPr/>
              <p:nvPr/>
            </p:nvSpPr>
            <p:spPr>
              <a:xfrm>
                <a:off x="3601064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6B1271A-7C37-BC49-ABF7-9B1FB2CEA191}"/>
                  </a:ext>
                </a:extLst>
              </p:cNvPr>
              <p:cNvSpPr/>
              <p:nvPr/>
            </p:nvSpPr>
            <p:spPr>
              <a:xfrm>
                <a:off x="4114800" y="18669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B8C043-2B1D-894D-AECA-BE19E01AB965}"/>
                </a:ext>
              </a:extLst>
            </p:cNvPr>
            <p:cNvSpPr/>
            <p:nvPr/>
          </p:nvSpPr>
          <p:spPr>
            <a:xfrm>
              <a:off x="4803012" y="2803328"/>
              <a:ext cx="4572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64DF6F-96B1-1046-8BEE-D4192C445F1A}"/>
                </a:ext>
              </a:extLst>
            </p:cNvPr>
            <p:cNvSpPr/>
            <p:nvPr/>
          </p:nvSpPr>
          <p:spPr>
            <a:xfrm>
              <a:off x="5318612" y="2803328"/>
              <a:ext cx="4572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44E759-7567-7141-B13E-C7A25AFA9564}"/>
                </a:ext>
              </a:extLst>
            </p:cNvPr>
            <p:cNvSpPr/>
            <p:nvPr/>
          </p:nvSpPr>
          <p:spPr>
            <a:xfrm>
              <a:off x="5832348" y="2803328"/>
              <a:ext cx="4572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3D9B2B0-A339-9D47-8B36-5B13D110610E}"/>
                </a:ext>
              </a:extLst>
            </p:cNvPr>
            <p:cNvCxnSpPr>
              <a:stCxn id="7" idx="2"/>
              <a:endCxn id="30" idx="0"/>
            </p:cNvCxnSpPr>
            <p:nvPr/>
          </p:nvCxnSpPr>
          <p:spPr>
            <a:xfrm>
              <a:off x="742336" y="2193728"/>
              <a:ext cx="170580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070913D-7D08-DE44-A9F8-02C38CB89235}"/>
                </a:ext>
              </a:extLst>
            </p:cNvPr>
            <p:cNvCxnSpPr>
              <a:stCxn id="9" idx="2"/>
              <a:endCxn id="27" idx="0"/>
            </p:cNvCxnSpPr>
            <p:nvPr/>
          </p:nvCxnSpPr>
          <p:spPr>
            <a:xfrm flipH="1">
              <a:off x="913024" y="2193728"/>
              <a:ext cx="850688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79EEEB2-3AF6-0E49-B933-56CBCA1AE0D4}"/>
                </a:ext>
              </a:extLst>
            </p:cNvPr>
            <p:cNvCxnSpPr>
              <a:stCxn id="17" idx="2"/>
              <a:endCxn id="28" idx="0"/>
            </p:cNvCxnSpPr>
            <p:nvPr/>
          </p:nvCxnSpPr>
          <p:spPr>
            <a:xfrm flipH="1">
              <a:off x="1426760" y="2193728"/>
              <a:ext cx="3771456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00A2448-7030-E349-BC70-7A25286AB3C7}"/>
                </a:ext>
              </a:extLst>
            </p:cNvPr>
            <p:cNvCxnSpPr>
              <a:stCxn id="18" idx="2"/>
              <a:endCxn id="37" idx="0"/>
            </p:cNvCxnSpPr>
            <p:nvPr/>
          </p:nvCxnSpPr>
          <p:spPr>
            <a:xfrm>
              <a:off x="5713816" y="2193728"/>
              <a:ext cx="347132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1E47962-F0A2-8244-A60B-FE73C4F37BC3}"/>
                </a:ext>
              </a:extLst>
            </p:cNvPr>
            <p:cNvCxnSpPr>
              <a:stCxn id="19" idx="2"/>
              <a:endCxn id="35" idx="0"/>
            </p:cNvCxnSpPr>
            <p:nvPr/>
          </p:nvCxnSpPr>
          <p:spPr>
            <a:xfrm flipH="1">
              <a:off x="5031612" y="2193728"/>
              <a:ext cx="119594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D4B45AF-27B0-A04C-96E6-4C90CE061688}"/>
                </a:ext>
              </a:extLst>
            </p:cNvPr>
            <p:cNvCxnSpPr>
              <a:stCxn id="14" idx="2"/>
              <a:endCxn id="34" idx="0"/>
            </p:cNvCxnSpPr>
            <p:nvPr/>
          </p:nvCxnSpPr>
          <p:spPr>
            <a:xfrm>
              <a:off x="4343400" y="2193728"/>
              <a:ext cx="170688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193AA7A-398B-1446-9DF6-3A20275DAB75}"/>
                </a:ext>
              </a:extLst>
            </p:cNvPr>
            <p:cNvCxnSpPr>
              <a:stCxn id="13" idx="2"/>
            </p:cNvCxnSpPr>
            <p:nvPr/>
          </p:nvCxnSpPr>
          <p:spPr>
            <a:xfrm flipH="1">
              <a:off x="2948400" y="2193728"/>
              <a:ext cx="881264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A93784C-713B-AB4C-AAC7-E39160749ACA}"/>
                </a:ext>
              </a:extLst>
            </p:cNvPr>
            <p:cNvCxnSpPr>
              <a:stCxn id="10" idx="2"/>
              <a:endCxn id="33" idx="0"/>
            </p:cNvCxnSpPr>
            <p:nvPr/>
          </p:nvCxnSpPr>
          <p:spPr>
            <a:xfrm>
              <a:off x="2277448" y="2193728"/>
              <a:ext cx="1722904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FA9742B-F8AC-0445-BB5E-C1704FBBC41B}"/>
                </a:ext>
              </a:extLst>
            </p:cNvPr>
            <p:cNvSpPr txBox="1"/>
            <p:nvPr/>
          </p:nvSpPr>
          <p:spPr>
            <a:xfrm>
              <a:off x="2163000" y="3344348"/>
              <a:ext cx="235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Permuted memory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31E9E7-2CF5-6A47-A4AF-94536E2351FC}"/>
                </a:ext>
              </a:extLst>
            </p:cNvPr>
            <p:cNvSpPr txBox="1"/>
            <p:nvPr/>
          </p:nvSpPr>
          <p:spPr>
            <a:xfrm>
              <a:off x="6913684" y="3378429"/>
              <a:ext cx="2022231" cy="59424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- Correct</a:t>
              </a:r>
              <a:endParaRPr lang="en-US" sz="1600" dirty="0">
                <a:latin typeface="+mn-lt"/>
              </a:endParaRPr>
            </a:p>
            <a:p>
              <a:r>
                <a:rPr lang="en-US" sz="1600" dirty="0">
                  <a:latin typeface="+mn-lt"/>
                </a:rPr>
                <a:t>- Oblivious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66E791E-8AAF-C94B-B465-2BB48C68FAE5}"/>
                </a:ext>
              </a:extLst>
            </p:cNvPr>
            <p:cNvSpPr txBox="1"/>
            <p:nvPr/>
          </p:nvSpPr>
          <p:spPr>
            <a:xfrm>
              <a:off x="6904899" y="4157656"/>
              <a:ext cx="2031016" cy="33855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Overhead: O(</a:t>
              </a:r>
              <a:r>
                <a:rPr lang="en-US" sz="1600" dirty="0"/>
                <a:t>N</a:t>
              </a:r>
              <a:r>
                <a:rPr lang="en-US" sz="1600" baseline="30000" dirty="0"/>
                <a:t>½</a:t>
              </a:r>
              <a:r>
                <a:rPr lang="en-US" sz="1600" dirty="0">
                  <a:latin typeface="+mn-lt"/>
                </a:rPr>
                <a:t>)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8712BE9-079C-4944-A2E5-D358A71EC0B5}"/>
              </a:ext>
            </a:extLst>
          </p:cNvPr>
          <p:cNvSpPr txBox="1"/>
          <p:nvPr/>
        </p:nvSpPr>
        <p:spPr>
          <a:xfrm>
            <a:off x="3034452" y="1657934"/>
            <a:ext cx="179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 blocks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3D70B8-6562-9A4D-9664-5CA127C0CB9A}"/>
              </a:ext>
            </a:extLst>
          </p:cNvPr>
          <p:cNvSpPr txBox="1"/>
          <p:nvPr/>
        </p:nvSpPr>
        <p:spPr>
          <a:xfrm>
            <a:off x="6213856" y="1669365"/>
            <a:ext cx="179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baseline="30000" dirty="0"/>
              <a:t>½</a:t>
            </a:r>
            <a:r>
              <a:rPr lang="en-US" sz="1400" dirty="0"/>
              <a:t> dummy blocks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DE1F52-0DD8-FA44-8B39-FE8316F8AF7B}"/>
              </a:ext>
            </a:extLst>
          </p:cNvPr>
          <p:cNvSpPr txBox="1"/>
          <p:nvPr/>
        </p:nvSpPr>
        <p:spPr>
          <a:xfrm>
            <a:off x="8385704" y="1657935"/>
            <a:ext cx="179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</a:t>
            </a:r>
            <a:r>
              <a:rPr lang="en-US" sz="1400" baseline="30000" dirty="0"/>
              <a:t>½</a:t>
            </a:r>
            <a:r>
              <a:rPr lang="en-US" sz="1400" dirty="0"/>
              <a:t> block shelter</a:t>
            </a:r>
          </a:p>
        </p:txBody>
      </p:sp>
    </p:spTree>
    <p:extLst>
      <p:ext uri="{BB962C8B-B14F-4D97-AF65-F5344CB8AC3E}">
        <p14:creationId xmlns:p14="http://schemas.microsoft.com/office/powerpoint/2010/main" val="2484238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1850</Words>
  <Application>Microsoft Macintosh PowerPoint</Application>
  <PresentationFormat>Widescreen</PresentationFormat>
  <Paragraphs>727</Paragraphs>
  <Slides>39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Rockwell</vt:lpstr>
      <vt:lpstr>Rockwell Condensed</vt:lpstr>
      <vt:lpstr>Rockwell Extra Bold</vt:lpstr>
      <vt:lpstr>Times New Roman</vt:lpstr>
      <vt:lpstr>Trebuchet MS</vt:lpstr>
      <vt:lpstr>Wingdings</vt:lpstr>
      <vt:lpstr>Wood Type</vt:lpstr>
      <vt:lpstr>Path Oram An Extremely Simple Oblivious RAM Protocol</vt:lpstr>
      <vt:lpstr>Cheat Engine</vt:lpstr>
      <vt:lpstr>Why it Concerns us ?</vt:lpstr>
      <vt:lpstr>The Solution</vt:lpstr>
      <vt:lpstr>What to hide?</vt:lpstr>
      <vt:lpstr>What is a Good ORAM Algorithm?</vt:lpstr>
      <vt:lpstr>The Model</vt:lpstr>
      <vt:lpstr>Naïve Solution</vt:lpstr>
      <vt:lpstr>Square Root Algorithm</vt:lpstr>
      <vt:lpstr>Data Shuffling</vt:lpstr>
      <vt:lpstr>Path oram</vt:lpstr>
      <vt:lpstr>Path oram – Server end layout</vt:lpstr>
      <vt:lpstr>Path oram – Block position</vt:lpstr>
      <vt:lpstr>Path oram – Block position</vt:lpstr>
      <vt:lpstr>Path oram – Block Position</vt:lpstr>
      <vt:lpstr>Position map</vt:lpstr>
      <vt:lpstr>Stash</vt:lpstr>
      <vt:lpstr>The logic</vt:lpstr>
      <vt:lpstr>Example – Modify Block 7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Size of the postion map</vt:lpstr>
      <vt:lpstr>Recursive Paht ORAM</vt:lpstr>
      <vt:lpstr>Overhead of Path Oram</vt:lpstr>
      <vt:lpstr>Why it is secure?</vt:lpstr>
      <vt:lpstr>Stash Size</vt:lpstr>
      <vt:lpstr>Integrity – Merkel Tree</vt:lpstr>
      <vt:lpstr>Evaluation – Stash size vs Security </vt:lpstr>
      <vt:lpstr>Evaluation – Stash size vs Security</vt:lpstr>
      <vt:lpstr>Evaluation – Bucket Loads</vt:lpstr>
      <vt:lpstr>Evaluation – Stash size vs Blocks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Oram</dc:title>
  <dc:creator>Aaron Chu</dc:creator>
  <cp:lastModifiedBy>Aaron Chu</cp:lastModifiedBy>
  <cp:revision>44</cp:revision>
  <cp:lastPrinted>2019-01-24T00:59:57Z</cp:lastPrinted>
  <dcterms:created xsi:type="dcterms:W3CDTF">2019-01-22T20:12:34Z</dcterms:created>
  <dcterms:modified xsi:type="dcterms:W3CDTF">2019-01-24T06:25:40Z</dcterms:modified>
</cp:coreProperties>
</file>